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64" r:id="rId4"/>
    <p:sldId id="267" r:id="rId5"/>
    <p:sldId id="268" r:id="rId6"/>
    <p:sldId id="272" r:id="rId7"/>
    <p:sldId id="273" r:id="rId8"/>
    <p:sldId id="274" r:id="rId9"/>
    <p:sldId id="266" r:id="rId10"/>
    <p:sldId id="275" r:id="rId11"/>
    <p:sldId id="276" r:id="rId12"/>
    <p:sldId id="277" r:id="rId13"/>
    <p:sldId id="279" r:id="rId14"/>
    <p:sldId id="281" r:id="rId15"/>
    <p:sldId id="282" r:id="rId16"/>
    <p:sldId id="283" r:id="rId17"/>
    <p:sldId id="269" r:id="rId18"/>
    <p:sldId id="271" r:id="rId19"/>
    <p:sldId id="258" r:id="rId20"/>
    <p:sldId id="259" r:id="rId21"/>
    <p:sldId id="260" r:id="rId22"/>
    <p:sldId id="261" r:id="rId23"/>
    <p:sldId id="262" r:id="rId24"/>
    <p:sldId id="263" r:id="rId25"/>
    <p:sldId id="286" r:id="rId26"/>
    <p:sldId id="285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-91" y="-8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0C9A2-3D84-414D-88F0-5F8006AE4F2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C5131138-9657-4C0E-AD3B-91BD46849B56}">
      <dgm:prSet/>
      <dgm:spPr/>
      <dgm:t>
        <a:bodyPr/>
        <a:lstStyle/>
        <a:p>
          <a:pPr rtl="0" latinLnBrk="1"/>
          <a:r>
            <a:rPr lang="ko-KR" smtClean="0"/>
            <a:t>지능형 자동주차 시스템</a:t>
          </a:r>
          <a:endParaRPr lang="ko-KR"/>
        </a:p>
      </dgm:t>
    </dgm:pt>
    <dgm:pt modelId="{71E87E3F-C32D-445C-B348-0ACB385F390C}" type="parTrans" cxnId="{367AD55F-25E3-4B10-9A83-091FF0CE8DBC}">
      <dgm:prSet/>
      <dgm:spPr/>
      <dgm:t>
        <a:bodyPr/>
        <a:lstStyle/>
        <a:p>
          <a:pPr latinLnBrk="1"/>
          <a:endParaRPr lang="ko-KR" altLang="en-US"/>
        </a:p>
      </dgm:t>
    </dgm:pt>
    <dgm:pt modelId="{AFDF28F9-520D-4FC5-8A77-69358402126D}" type="sibTrans" cxnId="{367AD55F-25E3-4B10-9A83-091FF0CE8DBC}">
      <dgm:prSet/>
      <dgm:spPr/>
      <dgm:t>
        <a:bodyPr/>
        <a:lstStyle/>
        <a:p>
          <a:pPr latinLnBrk="1"/>
          <a:endParaRPr lang="ko-KR" altLang="en-US"/>
        </a:p>
      </dgm:t>
    </dgm:pt>
    <dgm:pt modelId="{C9735B75-B97D-4C79-A2A9-7D3509FDCA5F}">
      <dgm:prSet/>
      <dgm:spPr/>
      <dgm:t>
        <a:bodyPr/>
        <a:lstStyle/>
        <a:p>
          <a:pPr rtl="0" latinLnBrk="1"/>
          <a:r>
            <a:rPr lang="ko-KR" smtClean="0"/>
            <a:t>기본환경설정</a:t>
          </a:r>
          <a:endParaRPr lang="ko-KR"/>
        </a:p>
      </dgm:t>
    </dgm:pt>
    <dgm:pt modelId="{E0D63E3D-1C12-4A0F-A411-D3EC1A79A514}" type="parTrans" cxnId="{ADA0CFD8-4B55-4CD5-BC13-3B4E6D217413}">
      <dgm:prSet/>
      <dgm:spPr/>
      <dgm:t>
        <a:bodyPr/>
        <a:lstStyle/>
        <a:p>
          <a:pPr latinLnBrk="1"/>
          <a:endParaRPr lang="ko-KR" altLang="en-US"/>
        </a:p>
      </dgm:t>
    </dgm:pt>
    <dgm:pt modelId="{EF236DA8-9130-45A4-8589-BA5E44CD4B53}" type="sibTrans" cxnId="{ADA0CFD8-4B55-4CD5-BC13-3B4E6D217413}">
      <dgm:prSet/>
      <dgm:spPr/>
      <dgm:t>
        <a:bodyPr/>
        <a:lstStyle/>
        <a:p>
          <a:pPr latinLnBrk="1"/>
          <a:endParaRPr lang="ko-KR" altLang="en-US"/>
        </a:p>
      </dgm:t>
    </dgm:pt>
    <dgm:pt modelId="{2AD81439-F897-46E7-BE89-B0F196AE4B89}">
      <dgm:prSet/>
      <dgm:spPr/>
      <dgm:t>
        <a:bodyPr/>
        <a:lstStyle/>
        <a:p>
          <a:pPr rtl="0" latinLnBrk="1"/>
          <a:r>
            <a:rPr lang="ko-KR" smtClean="0"/>
            <a:t>주행 및 장애물회피</a:t>
          </a:r>
          <a:endParaRPr lang="ko-KR"/>
        </a:p>
      </dgm:t>
    </dgm:pt>
    <dgm:pt modelId="{49A15B6A-FABA-4EE8-B907-28C15C3D0F62}" type="parTrans" cxnId="{C6558453-DCDC-4A06-811E-47EB3BD47F18}">
      <dgm:prSet/>
      <dgm:spPr/>
      <dgm:t>
        <a:bodyPr/>
        <a:lstStyle/>
        <a:p>
          <a:pPr latinLnBrk="1"/>
          <a:endParaRPr lang="ko-KR" altLang="en-US"/>
        </a:p>
      </dgm:t>
    </dgm:pt>
    <dgm:pt modelId="{EA9BA90B-06B5-44F2-9CB6-D1FC281529DF}" type="sibTrans" cxnId="{C6558453-DCDC-4A06-811E-47EB3BD47F18}">
      <dgm:prSet/>
      <dgm:spPr/>
      <dgm:t>
        <a:bodyPr/>
        <a:lstStyle/>
        <a:p>
          <a:pPr latinLnBrk="1"/>
          <a:endParaRPr lang="ko-KR" altLang="en-US"/>
        </a:p>
      </dgm:t>
    </dgm:pt>
    <dgm:pt modelId="{A70E28A2-EAAE-4358-BE0A-F2F4830F1D7C}">
      <dgm:prSet/>
      <dgm:spPr/>
      <dgm:t>
        <a:bodyPr/>
        <a:lstStyle/>
        <a:p>
          <a:pPr rtl="0" latinLnBrk="1"/>
          <a:r>
            <a:rPr lang="ko-KR" smtClean="0"/>
            <a:t>차선인식</a:t>
          </a:r>
          <a:endParaRPr lang="ko-KR"/>
        </a:p>
      </dgm:t>
    </dgm:pt>
    <dgm:pt modelId="{FDA60137-62BE-4E7C-AC83-3DA6B54B880B}" type="parTrans" cxnId="{670D1C51-0EAC-42AD-B779-170DFC944821}">
      <dgm:prSet/>
      <dgm:spPr/>
      <dgm:t>
        <a:bodyPr/>
        <a:lstStyle/>
        <a:p>
          <a:pPr latinLnBrk="1"/>
          <a:endParaRPr lang="ko-KR" altLang="en-US"/>
        </a:p>
      </dgm:t>
    </dgm:pt>
    <dgm:pt modelId="{2C0EF45D-4E47-458A-8F78-24A9C4C73D5A}" type="sibTrans" cxnId="{670D1C51-0EAC-42AD-B779-170DFC944821}">
      <dgm:prSet/>
      <dgm:spPr/>
      <dgm:t>
        <a:bodyPr/>
        <a:lstStyle/>
        <a:p>
          <a:pPr latinLnBrk="1"/>
          <a:endParaRPr lang="ko-KR" altLang="en-US"/>
        </a:p>
      </dgm:t>
    </dgm:pt>
    <dgm:pt modelId="{3EE33B4C-FE40-4E41-A0F0-943AF14BCE1D}">
      <dgm:prSet/>
      <dgm:spPr/>
      <dgm:t>
        <a:bodyPr/>
        <a:lstStyle/>
        <a:p>
          <a:pPr rtl="0" latinLnBrk="1"/>
          <a:r>
            <a:rPr lang="en-US" smtClean="0"/>
            <a:t>Slam &amp; mapping</a:t>
          </a:r>
          <a:endParaRPr lang="ko-KR"/>
        </a:p>
      </dgm:t>
    </dgm:pt>
    <dgm:pt modelId="{7F886B18-9685-43D0-971E-C7E026628690}" type="parTrans" cxnId="{3BE53326-4F48-4AB4-94EC-5D61AB980800}">
      <dgm:prSet/>
      <dgm:spPr/>
      <dgm:t>
        <a:bodyPr/>
        <a:lstStyle/>
        <a:p>
          <a:pPr latinLnBrk="1"/>
          <a:endParaRPr lang="ko-KR" altLang="en-US"/>
        </a:p>
      </dgm:t>
    </dgm:pt>
    <dgm:pt modelId="{882997DC-6FD6-45A2-A893-39B46F9AC5E8}" type="sibTrans" cxnId="{3BE53326-4F48-4AB4-94EC-5D61AB980800}">
      <dgm:prSet/>
      <dgm:spPr/>
      <dgm:t>
        <a:bodyPr/>
        <a:lstStyle/>
        <a:p>
          <a:pPr latinLnBrk="1"/>
          <a:endParaRPr lang="ko-KR" altLang="en-US"/>
        </a:p>
      </dgm:t>
    </dgm:pt>
    <dgm:pt modelId="{8042FC42-EE8B-4A81-BF96-86472A4520D3}">
      <dgm:prSet/>
      <dgm:spPr/>
      <dgm:t>
        <a:bodyPr/>
        <a:lstStyle/>
        <a:p>
          <a:pPr rtl="0" latinLnBrk="1"/>
          <a:r>
            <a:rPr lang="ko-KR" smtClean="0"/>
            <a:t>자동주차 기능</a:t>
          </a:r>
          <a:endParaRPr lang="ko-KR"/>
        </a:p>
      </dgm:t>
    </dgm:pt>
    <dgm:pt modelId="{7E3C755D-3D82-4150-B697-87B402329D53}" type="parTrans" cxnId="{841ED602-DC1C-4A97-AF44-5080FBE9DE37}">
      <dgm:prSet/>
      <dgm:spPr/>
      <dgm:t>
        <a:bodyPr/>
        <a:lstStyle/>
        <a:p>
          <a:pPr latinLnBrk="1"/>
          <a:endParaRPr lang="ko-KR" altLang="en-US"/>
        </a:p>
      </dgm:t>
    </dgm:pt>
    <dgm:pt modelId="{682E2E7B-01A1-4850-953C-2226535C7DC6}" type="sibTrans" cxnId="{841ED602-DC1C-4A97-AF44-5080FBE9DE37}">
      <dgm:prSet/>
      <dgm:spPr/>
      <dgm:t>
        <a:bodyPr/>
        <a:lstStyle/>
        <a:p>
          <a:pPr latinLnBrk="1"/>
          <a:endParaRPr lang="ko-KR" altLang="en-US"/>
        </a:p>
      </dgm:t>
    </dgm:pt>
    <dgm:pt modelId="{7C5D7421-1F6A-4BC2-846B-DACA4694673D}">
      <dgm:prSet/>
      <dgm:spPr/>
      <dgm:t>
        <a:bodyPr/>
        <a:lstStyle/>
        <a:p>
          <a:pPr rtl="0" latinLnBrk="1"/>
          <a:r>
            <a:rPr lang="ko-KR" dirty="0" smtClean="0"/>
            <a:t>운전자위치인식</a:t>
          </a:r>
          <a:endParaRPr lang="ko-KR" dirty="0"/>
        </a:p>
      </dgm:t>
    </dgm:pt>
    <dgm:pt modelId="{CB1EE089-56EE-4588-9941-A994DB9CE3AF}" type="parTrans" cxnId="{08711AEE-DDA7-410D-ADBC-AE0A970865AE}">
      <dgm:prSet/>
      <dgm:spPr/>
      <dgm:t>
        <a:bodyPr/>
        <a:lstStyle/>
        <a:p>
          <a:pPr latinLnBrk="1"/>
          <a:endParaRPr lang="ko-KR" altLang="en-US"/>
        </a:p>
      </dgm:t>
    </dgm:pt>
    <dgm:pt modelId="{58F0F8D6-EDED-4E6C-8F1E-11D7AD31A255}" type="sibTrans" cxnId="{08711AEE-DDA7-410D-ADBC-AE0A970865AE}">
      <dgm:prSet/>
      <dgm:spPr/>
      <dgm:t>
        <a:bodyPr/>
        <a:lstStyle/>
        <a:p>
          <a:pPr latinLnBrk="1"/>
          <a:endParaRPr lang="ko-KR" altLang="en-US"/>
        </a:p>
      </dgm:t>
    </dgm:pt>
    <dgm:pt modelId="{EC4AA9B7-CC70-4805-954C-A66EC8350E08}">
      <dgm:prSet/>
      <dgm:spPr/>
      <dgm:t>
        <a:bodyPr/>
        <a:lstStyle/>
        <a:p>
          <a:pPr rtl="0" latinLnBrk="1"/>
          <a:r>
            <a:rPr lang="ko-KR" smtClean="0"/>
            <a:t>인공지능</a:t>
          </a:r>
          <a:endParaRPr lang="ko-KR"/>
        </a:p>
      </dgm:t>
    </dgm:pt>
    <dgm:pt modelId="{F2975D13-5020-412A-A587-C159A8F4966B}" type="parTrans" cxnId="{5583BA2B-D730-44C5-9B8F-C53A5C08E8F7}">
      <dgm:prSet/>
      <dgm:spPr/>
      <dgm:t>
        <a:bodyPr/>
        <a:lstStyle/>
        <a:p>
          <a:pPr latinLnBrk="1"/>
          <a:endParaRPr lang="ko-KR" altLang="en-US"/>
        </a:p>
      </dgm:t>
    </dgm:pt>
    <dgm:pt modelId="{8FDD923A-D11B-40AE-8724-34B343A86308}" type="sibTrans" cxnId="{5583BA2B-D730-44C5-9B8F-C53A5C08E8F7}">
      <dgm:prSet/>
      <dgm:spPr/>
      <dgm:t>
        <a:bodyPr/>
        <a:lstStyle/>
        <a:p>
          <a:pPr latinLnBrk="1"/>
          <a:endParaRPr lang="ko-KR" altLang="en-US"/>
        </a:p>
      </dgm:t>
    </dgm:pt>
    <dgm:pt modelId="{161A22E9-48B5-4C5E-A5C8-6CB53967EAD5}">
      <dgm:prSet/>
      <dgm:spPr/>
      <dgm:t>
        <a:bodyPr/>
        <a:lstStyle/>
        <a:p>
          <a:pPr rtl="0" latinLnBrk="1"/>
          <a:r>
            <a:rPr lang="en-US" altLang="ko-KR" dirty="0" smtClean="0"/>
            <a:t>Yolo</a:t>
          </a:r>
          <a:endParaRPr lang="ko-KR" dirty="0">
            <a:solidFill>
              <a:srgbClr val="FFFF00"/>
            </a:solidFill>
          </a:endParaRPr>
        </a:p>
      </dgm:t>
    </dgm:pt>
    <dgm:pt modelId="{99005B40-5CC6-4464-92D4-3DD62533A854}" type="parTrans" cxnId="{10972D3A-547D-4E20-AA05-DC8002F8105C}">
      <dgm:prSet/>
      <dgm:spPr/>
      <dgm:t>
        <a:bodyPr/>
        <a:lstStyle/>
        <a:p>
          <a:pPr latinLnBrk="1"/>
          <a:endParaRPr lang="ko-KR" altLang="en-US"/>
        </a:p>
      </dgm:t>
    </dgm:pt>
    <dgm:pt modelId="{492C97F7-3E9A-4FB2-9368-E88A678EF59C}" type="sibTrans" cxnId="{10972D3A-547D-4E20-AA05-DC8002F8105C}">
      <dgm:prSet/>
      <dgm:spPr/>
      <dgm:t>
        <a:bodyPr/>
        <a:lstStyle/>
        <a:p>
          <a:pPr latinLnBrk="1"/>
          <a:endParaRPr lang="ko-KR" altLang="en-US"/>
        </a:p>
      </dgm:t>
    </dgm:pt>
    <dgm:pt modelId="{0F937C9F-B6FD-44D4-815E-580CB8ECDFBA}">
      <dgm:prSet/>
      <dgm:spPr/>
      <dgm:t>
        <a:bodyPr/>
        <a:lstStyle/>
        <a:p>
          <a:pPr rtl="0" latinLnBrk="1"/>
          <a:r>
            <a:rPr lang="en-US" altLang="ko-KR" dirty="0" err="1" smtClean="0"/>
            <a:t>TensorRT</a:t>
          </a:r>
          <a:endParaRPr lang="ko-KR" dirty="0">
            <a:solidFill>
              <a:srgbClr val="FFFF00"/>
            </a:solidFill>
          </a:endParaRPr>
        </a:p>
      </dgm:t>
    </dgm:pt>
    <dgm:pt modelId="{2D1F328F-7421-4B4F-BB71-6AFB0528C4EE}" type="parTrans" cxnId="{AFC6EA09-2BB3-41C7-A757-87200DC6C990}">
      <dgm:prSet/>
      <dgm:spPr/>
      <dgm:t>
        <a:bodyPr/>
        <a:lstStyle/>
        <a:p>
          <a:pPr latinLnBrk="1"/>
          <a:endParaRPr lang="ko-KR" altLang="en-US"/>
        </a:p>
      </dgm:t>
    </dgm:pt>
    <dgm:pt modelId="{A151F898-C8E9-4B61-8CFA-4CFA908B5254}" type="sibTrans" cxnId="{AFC6EA09-2BB3-41C7-A757-87200DC6C990}">
      <dgm:prSet/>
      <dgm:spPr/>
      <dgm:t>
        <a:bodyPr/>
        <a:lstStyle/>
        <a:p>
          <a:pPr latinLnBrk="1"/>
          <a:endParaRPr lang="ko-KR" altLang="en-US"/>
        </a:p>
      </dgm:t>
    </dgm:pt>
    <dgm:pt modelId="{3E302E6F-7376-4546-90D9-B1BF72BC9FAB}">
      <dgm:prSet/>
      <dgm:spPr/>
      <dgm:t>
        <a:bodyPr/>
        <a:lstStyle/>
        <a:p>
          <a:pPr rtl="0" latinLnBrk="1"/>
          <a:r>
            <a:rPr lang="ko-KR" smtClean="0"/>
            <a:t>향후 개발방향</a:t>
          </a:r>
          <a:endParaRPr lang="ko-KR"/>
        </a:p>
      </dgm:t>
    </dgm:pt>
    <dgm:pt modelId="{485C6BAA-EFF2-4D5F-B047-B7897F10B573}" type="parTrans" cxnId="{88007C63-3A38-4B4A-A1A4-778D3C85E5D5}">
      <dgm:prSet/>
      <dgm:spPr/>
      <dgm:t>
        <a:bodyPr/>
        <a:lstStyle/>
        <a:p>
          <a:pPr latinLnBrk="1"/>
          <a:endParaRPr lang="ko-KR" altLang="en-US"/>
        </a:p>
      </dgm:t>
    </dgm:pt>
    <dgm:pt modelId="{D53C0E03-0B4D-443D-8CDE-2624BDC8373E}" type="sibTrans" cxnId="{88007C63-3A38-4B4A-A1A4-778D3C85E5D5}">
      <dgm:prSet/>
      <dgm:spPr/>
      <dgm:t>
        <a:bodyPr/>
        <a:lstStyle/>
        <a:p>
          <a:pPr latinLnBrk="1"/>
          <a:endParaRPr lang="ko-KR" altLang="en-US"/>
        </a:p>
      </dgm:t>
    </dgm:pt>
    <dgm:pt modelId="{ABA33796-87D0-4DEE-A1C5-C2C7DA837A5A}" type="pres">
      <dgm:prSet presAssocID="{E1B0C9A2-3D84-414D-88F0-5F8006AE4F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334A27-86F8-462A-AD8E-DF611222D7F8}" type="pres">
      <dgm:prSet presAssocID="{C5131138-9657-4C0E-AD3B-91BD46849B56}" presName="hierRoot1" presStyleCnt="0">
        <dgm:presLayoutVars>
          <dgm:hierBranch val="init"/>
        </dgm:presLayoutVars>
      </dgm:prSet>
      <dgm:spPr/>
    </dgm:pt>
    <dgm:pt modelId="{35139579-3DAF-441A-ABBF-EA060DABD7EB}" type="pres">
      <dgm:prSet presAssocID="{C5131138-9657-4C0E-AD3B-91BD46849B56}" presName="rootComposite1" presStyleCnt="0"/>
      <dgm:spPr/>
    </dgm:pt>
    <dgm:pt modelId="{9BF477DF-33C7-4B58-8FF2-79500F100C5D}" type="pres">
      <dgm:prSet presAssocID="{C5131138-9657-4C0E-AD3B-91BD46849B5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8B4413-9E5E-498D-907A-670E7902F12A}" type="pres">
      <dgm:prSet presAssocID="{C5131138-9657-4C0E-AD3B-91BD46849B56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DE5B60C6-7597-498E-B1F1-D760BF381999}" type="pres">
      <dgm:prSet presAssocID="{C5131138-9657-4C0E-AD3B-91BD46849B56}" presName="hierChild2" presStyleCnt="0"/>
      <dgm:spPr/>
    </dgm:pt>
    <dgm:pt modelId="{FE9BE009-FEF3-4306-B30A-DDC060F8EF15}" type="pres">
      <dgm:prSet presAssocID="{E0D63E3D-1C12-4A0F-A411-D3EC1A79A514}" presName="Name64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1E60E716-6A60-460C-98B4-3AA9CCD49A33}" type="pres">
      <dgm:prSet presAssocID="{C9735B75-B97D-4C79-A2A9-7D3509FDCA5F}" presName="hierRoot2" presStyleCnt="0">
        <dgm:presLayoutVars>
          <dgm:hierBranch val="init"/>
        </dgm:presLayoutVars>
      </dgm:prSet>
      <dgm:spPr/>
    </dgm:pt>
    <dgm:pt modelId="{16EB37D0-4C7F-47D9-B455-C71E39D08D03}" type="pres">
      <dgm:prSet presAssocID="{C9735B75-B97D-4C79-A2A9-7D3509FDCA5F}" presName="rootComposite" presStyleCnt="0"/>
      <dgm:spPr/>
    </dgm:pt>
    <dgm:pt modelId="{5A7CA7C0-C3EA-4235-AA4E-C8D139929E90}" type="pres">
      <dgm:prSet presAssocID="{C9735B75-B97D-4C79-A2A9-7D3509FDCA5F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3A3C7C-25A4-4C3F-AAA9-3E81E597421F}" type="pres">
      <dgm:prSet presAssocID="{C9735B75-B97D-4C79-A2A9-7D3509FDCA5F}" presName="rootConnector" presStyleLbl="node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F848023C-0415-4F70-B6AF-28AEF019CD05}" type="pres">
      <dgm:prSet presAssocID="{C9735B75-B97D-4C79-A2A9-7D3509FDCA5F}" presName="hierChild4" presStyleCnt="0"/>
      <dgm:spPr/>
    </dgm:pt>
    <dgm:pt modelId="{34F2B366-55FA-42B0-9B0C-E33196C9DD54}" type="pres">
      <dgm:prSet presAssocID="{C9735B75-B97D-4C79-A2A9-7D3509FDCA5F}" presName="hierChild5" presStyleCnt="0"/>
      <dgm:spPr/>
    </dgm:pt>
    <dgm:pt modelId="{E8E13C55-3ECC-4A96-8796-B9CEACECA9A0}" type="pres">
      <dgm:prSet presAssocID="{49A15B6A-FABA-4EE8-B907-28C15C3D0F62}" presName="Name64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8BFEA873-F17A-44E2-BDE6-13BDC099EF76}" type="pres">
      <dgm:prSet presAssocID="{2AD81439-F897-46E7-BE89-B0F196AE4B89}" presName="hierRoot2" presStyleCnt="0">
        <dgm:presLayoutVars>
          <dgm:hierBranch val="init"/>
        </dgm:presLayoutVars>
      </dgm:prSet>
      <dgm:spPr/>
    </dgm:pt>
    <dgm:pt modelId="{F7DB322A-DBDE-41F3-8C46-F077AD379C46}" type="pres">
      <dgm:prSet presAssocID="{2AD81439-F897-46E7-BE89-B0F196AE4B89}" presName="rootComposite" presStyleCnt="0"/>
      <dgm:spPr/>
    </dgm:pt>
    <dgm:pt modelId="{4E69D53C-3B38-4304-A69E-252B5A005E29}" type="pres">
      <dgm:prSet presAssocID="{2AD81439-F897-46E7-BE89-B0F196AE4B89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CEA3E9-71CB-441F-9DC7-D444F2C29C1A}" type="pres">
      <dgm:prSet presAssocID="{2AD81439-F897-46E7-BE89-B0F196AE4B89}" presName="rootConnector" presStyleLbl="node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ADE0E73A-A407-4CEA-8F67-8B0DDEECA92A}" type="pres">
      <dgm:prSet presAssocID="{2AD81439-F897-46E7-BE89-B0F196AE4B89}" presName="hierChild4" presStyleCnt="0"/>
      <dgm:spPr/>
    </dgm:pt>
    <dgm:pt modelId="{466EB33F-0029-4D86-8DC1-58DFA420240F}" type="pres">
      <dgm:prSet presAssocID="{FDA60137-62BE-4E7C-AC83-3DA6B54B880B}" presName="Name64" presStyleLbl="parChTrans1D3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C0322F74-6EB8-4F7E-A446-EA9A31924615}" type="pres">
      <dgm:prSet presAssocID="{A70E28A2-EAAE-4358-BE0A-F2F4830F1D7C}" presName="hierRoot2" presStyleCnt="0">
        <dgm:presLayoutVars>
          <dgm:hierBranch val="init"/>
        </dgm:presLayoutVars>
      </dgm:prSet>
      <dgm:spPr/>
    </dgm:pt>
    <dgm:pt modelId="{4A72F909-29C5-426B-8402-158BC1E94529}" type="pres">
      <dgm:prSet presAssocID="{A70E28A2-EAAE-4358-BE0A-F2F4830F1D7C}" presName="rootComposite" presStyleCnt="0"/>
      <dgm:spPr/>
    </dgm:pt>
    <dgm:pt modelId="{9E52A247-DD2B-4833-9A0C-7DECD4D6E5D0}" type="pres">
      <dgm:prSet presAssocID="{A70E28A2-EAAE-4358-BE0A-F2F4830F1D7C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93B792C-3231-4137-B6A4-FDC132AD341C}" type="pres">
      <dgm:prSet presAssocID="{A70E28A2-EAAE-4358-BE0A-F2F4830F1D7C}" presName="rootConnector" presStyleLbl="node3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1EA32F8F-1DEE-40B8-B781-638843BE01D0}" type="pres">
      <dgm:prSet presAssocID="{A70E28A2-EAAE-4358-BE0A-F2F4830F1D7C}" presName="hierChild4" presStyleCnt="0"/>
      <dgm:spPr/>
    </dgm:pt>
    <dgm:pt modelId="{B19E263F-9B98-46F9-8E3E-4E8B6F840908}" type="pres">
      <dgm:prSet presAssocID="{A70E28A2-EAAE-4358-BE0A-F2F4830F1D7C}" presName="hierChild5" presStyleCnt="0"/>
      <dgm:spPr/>
    </dgm:pt>
    <dgm:pt modelId="{F7E488A1-0B08-43DE-B94C-98F8997C4F8D}" type="pres">
      <dgm:prSet presAssocID="{7F886B18-9685-43D0-971E-C7E026628690}" presName="Name64" presStyleLbl="parChTrans1D3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394F6079-0283-433B-997E-FAC9DD36E771}" type="pres">
      <dgm:prSet presAssocID="{3EE33B4C-FE40-4E41-A0F0-943AF14BCE1D}" presName="hierRoot2" presStyleCnt="0">
        <dgm:presLayoutVars>
          <dgm:hierBranch val="init"/>
        </dgm:presLayoutVars>
      </dgm:prSet>
      <dgm:spPr/>
    </dgm:pt>
    <dgm:pt modelId="{A9BEDAEE-F98A-4A4C-AAEE-6CEBD1443AAF}" type="pres">
      <dgm:prSet presAssocID="{3EE33B4C-FE40-4E41-A0F0-943AF14BCE1D}" presName="rootComposite" presStyleCnt="0"/>
      <dgm:spPr/>
    </dgm:pt>
    <dgm:pt modelId="{5782EACD-3B03-48BF-A668-72A6A417697B}" type="pres">
      <dgm:prSet presAssocID="{3EE33B4C-FE40-4E41-A0F0-943AF14BCE1D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52FA4B-3365-4A46-9A90-909A0287EB9C}" type="pres">
      <dgm:prSet presAssocID="{3EE33B4C-FE40-4E41-A0F0-943AF14BCE1D}" presName="rootConnector" presStyleLbl="node3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6C64D73C-D78C-4A7D-A150-6D74BD84D6E1}" type="pres">
      <dgm:prSet presAssocID="{3EE33B4C-FE40-4E41-A0F0-943AF14BCE1D}" presName="hierChild4" presStyleCnt="0"/>
      <dgm:spPr/>
    </dgm:pt>
    <dgm:pt modelId="{C2D0BDF9-B632-4445-B396-5C347E07B418}" type="pres">
      <dgm:prSet presAssocID="{3EE33B4C-FE40-4E41-A0F0-943AF14BCE1D}" presName="hierChild5" presStyleCnt="0"/>
      <dgm:spPr/>
    </dgm:pt>
    <dgm:pt modelId="{34EBBD27-F55D-423A-B590-CF7A7645C1EA}" type="pres">
      <dgm:prSet presAssocID="{2AD81439-F897-46E7-BE89-B0F196AE4B89}" presName="hierChild5" presStyleCnt="0"/>
      <dgm:spPr/>
    </dgm:pt>
    <dgm:pt modelId="{6647A6ED-06BC-4682-9367-2615FEE4B50B}" type="pres">
      <dgm:prSet presAssocID="{7E3C755D-3D82-4150-B697-87B402329D53}" presName="Name64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CFDB9810-645A-4AF8-82D7-EE02A3C72C2C}" type="pres">
      <dgm:prSet presAssocID="{8042FC42-EE8B-4A81-BF96-86472A4520D3}" presName="hierRoot2" presStyleCnt="0">
        <dgm:presLayoutVars>
          <dgm:hierBranch val="init"/>
        </dgm:presLayoutVars>
      </dgm:prSet>
      <dgm:spPr/>
    </dgm:pt>
    <dgm:pt modelId="{CBD590D7-6ABB-4996-87E9-FF34B0BD018E}" type="pres">
      <dgm:prSet presAssocID="{8042FC42-EE8B-4A81-BF96-86472A4520D3}" presName="rootComposite" presStyleCnt="0"/>
      <dgm:spPr/>
    </dgm:pt>
    <dgm:pt modelId="{802D3B08-6919-4299-96C6-A8F7113773E3}" type="pres">
      <dgm:prSet presAssocID="{8042FC42-EE8B-4A81-BF96-86472A4520D3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1E0302-8566-4236-BFD2-E5C1B38A2A4E}" type="pres">
      <dgm:prSet presAssocID="{8042FC42-EE8B-4A81-BF96-86472A4520D3}" presName="rootConnector" presStyleLbl="node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A5896E95-A3AD-445C-8741-ED2EDD51B5D8}" type="pres">
      <dgm:prSet presAssocID="{8042FC42-EE8B-4A81-BF96-86472A4520D3}" presName="hierChild4" presStyleCnt="0"/>
      <dgm:spPr/>
    </dgm:pt>
    <dgm:pt modelId="{D1450EB5-52E9-4BCE-AF95-0F1E066B423D}" type="pres">
      <dgm:prSet presAssocID="{CB1EE089-56EE-4588-9941-A994DB9CE3AF}" presName="Name64" presStyleLbl="parChTrans1D3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D9400141-5504-4FFC-8FF6-84049AFDBC2E}" type="pres">
      <dgm:prSet presAssocID="{7C5D7421-1F6A-4BC2-846B-DACA4694673D}" presName="hierRoot2" presStyleCnt="0">
        <dgm:presLayoutVars>
          <dgm:hierBranch val="init"/>
        </dgm:presLayoutVars>
      </dgm:prSet>
      <dgm:spPr/>
    </dgm:pt>
    <dgm:pt modelId="{A7F5414A-DD09-4AF0-ABA7-3367E723C388}" type="pres">
      <dgm:prSet presAssocID="{7C5D7421-1F6A-4BC2-846B-DACA4694673D}" presName="rootComposite" presStyleCnt="0"/>
      <dgm:spPr/>
    </dgm:pt>
    <dgm:pt modelId="{705DECA9-1A21-44CA-9B35-C7FC246AA9CC}" type="pres">
      <dgm:prSet presAssocID="{7C5D7421-1F6A-4BC2-846B-DACA4694673D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4E957B2-4C60-4B12-8CA9-625E83F578B9}" type="pres">
      <dgm:prSet presAssocID="{7C5D7421-1F6A-4BC2-846B-DACA4694673D}" presName="rootConnector" presStyleLbl="node3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DE7C414C-969D-4BE8-B2A0-86A28D7D974D}" type="pres">
      <dgm:prSet presAssocID="{7C5D7421-1F6A-4BC2-846B-DACA4694673D}" presName="hierChild4" presStyleCnt="0"/>
      <dgm:spPr/>
    </dgm:pt>
    <dgm:pt modelId="{2E872E63-94F7-404A-A239-8E776C65DA2C}" type="pres">
      <dgm:prSet presAssocID="{7C5D7421-1F6A-4BC2-846B-DACA4694673D}" presName="hierChild5" presStyleCnt="0"/>
      <dgm:spPr/>
    </dgm:pt>
    <dgm:pt modelId="{C4F91952-5779-4B39-92DB-398CC3B7AC6A}" type="pres">
      <dgm:prSet presAssocID="{8042FC42-EE8B-4A81-BF96-86472A4520D3}" presName="hierChild5" presStyleCnt="0"/>
      <dgm:spPr/>
    </dgm:pt>
    <dgm:pt modelId="{7515C7A2-4789-490B-B0D2-380BE0ED398A}" type="pres">
      <dgm:prSet presAssocID="{F2975D13-5020-412A-A587-C159A8F4966B}" presName="Name64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8F380E7-3B47-4A25-A706-0D337BFDC7D2}" type="pres">
      <dgm:prSet presAssocID="{EC4AA9B7-CC70-4805-954C-A66EC8350E08}" presName="hierRoot2" presStyleCnt="0">
        <dgm:presLayoutVars>
          <dgm:hierBranch val="init"/>
        </dgm:presLayoutVars>
      </dgm:prSet>
      <dgm:spPr/>
    </dgm:pt>
    <dgm:pt modelId="{D2B70661-ECA3-4F57-99D9-84D8F348B5EA}" type="pres">
      <dgm:prSet presAssocID="{EC4AA9B7-CC70-4805-954C-A66EC8350E08}" presName="rootComposite" presStyleCnt="0"/>
      <dgm:spPr/>
    </dgm:pt>
    <dgm:pt modelId="{6A47A88F-C5DB-47F5-A29F-404426B96E95}" type="pres">
      <dgm:prSet presAssocID="{EC4AA9B7-CC70-4805-954C-A66EC8350E08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AE59ED-0195-4A3A-9C63-14AABC822914}" type="pres">
      <dgm:prSet presAssocID="{EC4AA9B7-CC70-4805-954C-A66EC8350E08}" presName="rootConnector" presStyleLbl="node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2838F57F-A6AB-41ED-A8CF-E3C4664168DC}" type="pres">
      <dgm:prSet presAssocID="{EC4AA9B7-CC70-4805-954C-A66EC8350E08}" presName="hierChild4" presStyleCnt="0"/>
      <dgm:spPr/>
    </dgm:pt>
    <dgm:pt modelId="{B7AE9AEF-EF51-4A73-828D-002C0E432C9D}" type="pres">
      <dgm:prSet presAssocID="{99005B40-5CC6-4464-92D4-3DD62533A854}" presName="Name64" presStyleLbl="parChTrans1D3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9D06E00-9252-4280-B50F-B8A380954676}" type="pres">
      <dgm:prSet presAssocID="{161A22E9-48B5-4C5E-A5C8-6CB53967EAD5}" presName="hierRoot2" presStyleCnt="0">
        <dgm:presLayoutVars>
          <dgm:hierBranch val="init"/>
        </dgm:presLayoutVars>
      </dgm:prSet>
      <dgm:spPr/>
    </dgm:pt>
    <dgm:pt modelId="{539966A7-F112-40E9-877C-173CE8E0C4F8}" type="pres">
      <dgm:prSet presAssocID="{161A22E9-48B5-4C5E-A5C8-6CB53967EAD5}" presName="rootComposite" presStyleCnt="0"/>
      <dgm:spPr/>
    </dgm:pt>
    <dgm:pt modelId="{87BA6B84-589C-4A4E-9845-211F66860455}" type="pres">
      <dgm:prSet presAssocID="{161A22E9-48B5-4C5E-A5C8-6CB53967EAD5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7C3078-1864-4CDF-9417-6573883ACF1A}" type="pres">
      <dgm:prSet presAssocID="{161A22E9-48B5-4C5E-A5C8-6CB53967EAD5}" presName="rootConnector" presStyleLbl="node3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8FF20650-3538-4B9B-9D46-3FB1B4A94E13}" type="pres">
      <dgm:prSet presAssocID="{161A22E9-48B5-4C5E-A5C8-6CB53967EAD5}" presName="hierChild4" presStyleCnt="0"/>
      <dgm:spPr/>
    </dgm:pt>
    <dgm:pt modelId="{0BF5AA5C-5D42-45A7-968E-61A064FEC6A7}" type="pres">
      <dgm:prSet presAssocID="{161A22E9-48B5-4C5E-A5C8-6CB53967EAD5}" presName="hierChild5" presStyleCnt="0"/>
      <dgm:spPr/>
    </dgm:pt>
    <dgm:pt modelId="{11F0B9F8-A9A0-4766-B4B0-24D4D88D10C6}" type="pres">
      <dgm:prSet presAssocID="{2D1F328F-7421-4B4F-BB71-6AFB0528C4EE}" presName="Name64" presStyleLbl="parChTrans1D3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50ED3273-5A22-4378-AA58-E893B4CB9706}" type="pres">
      <dgm:prSet presAssocID="{0F937C9F-B6FD-44D4-815E-580CB8ECDFBA}" presName="hierRoot2" presStyleCnt="0">
        <dgm:presLayoutVars>
          <dgm:hierBranch val="init"/>
        </dgm:presLayoutVars>
      </dgm:prSet>
      <dgm:spPr/>
    </dgm:pt>
    <dgm:pt modelId="{12B5610C-FFD2-4E9A-AC70-55824201A9F7}" type="pres">
      <dgm:prSet presAssocID="{0F937C9F-B6FD-44D4-815E-580CB8ECDFBA}" presName="rootComposite" presStyleCnt="0"/>
      <dgm:spPr/>
    </dgm:pt>
    <dgm:pt modelId="{F0D8BAE7-25CE-4266-91BA-146DF593EBD1}" type="pres">
      <dgm:prSet presAssocID="{0F937C9F-B6FD-44D4-815E-580CB8ECDFBA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D5DA2C1-9602-47F0-A1B8-FE84C8E3AE11}" type="pres">
      <dgm:prSet presAssocID="{0F937C9F-B6FD-44D4-815E-580CB8ECDFBA}" presName="rootConnector" presStyleLbl="node3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629361B3-26D6-4B4A-847A-7826F2D9952A}" type="pres">
      <dgm:prSet presAssocID="{0F937C9F-B6FD-44D4-815E-580CB8ECDFBA}" presName="hierChild4" presStyleCnt="0"/>
      <dgm:spPr/>
    </dgm:pt>
    <dgm:pt modelId="{699AD632-802C-4440-844B-945DAC9AB17F}" type="pres">
      <dgm:prSet presAssocID="{0F937C9F-B6FD-44D4-815E-580CB8ECDFBA}" presName="hierChild5" presStyleCnt="0"/>
      <dgm:spPr/>
    </dgm:pt>
    <dgm:pt modelId="{3E4B398F-FE04-4873-9A6D-B5315C320680}" type="pres">
      <dgm:prSet presAssocID="{EC4AA9B7-CC70-4805-954C-A66EC8350E08}" presName="hierChild5" presStyleCnt="0"/>
      <dgm:spPr/>
    </dgm:pt>
    <dgm:pt modelId="{E7F00B40-59C8-4E50-AA0A-91D286294BCA}" type="pres">
      <dgm:prSet presAssocID="{485C6BAA-EFF2-4D5F-B047-B7897F10B573}" presName="Name64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9E7790A3-040E-43A6-AF2E-6E3D139751F9}" type="pres">
      <dgm:prSet presAssocID="{3E302E6F-7376-4546-90D9-B1BF72BC9FAB}" presName="hierRoot2" presStyleCnt="0">
        <dgm:presLayoutVars>
          <dgm:hierBranch val="init"/>
        </dgm:presLayoutVars>
      </dgm:prSet>
      <dgm:spPr/>
    </dgm:pt>
    <dgm:pt modelId="{52D05F9B-7D32-42FD-A0D0-16F7C0A963F7}" type="pres">
      <dgm:prSet presAssocID="{3E302E6F-7376-4546-90D9-B1BF72BC9FAB}" presName="rootComposite" presStyleCnt="0"/>
      <dgm:spPr/>
    </dgm:pt>
    <dgm:pt modelId="{823FF718-99B0-44EF-877D-311C9A232661}" type="pres">
      <dgm:prSet presAssocID="{3E302E6F-7376-4546-90D9-B1BF72BC9FAB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33D7F8-56D8-4F21-B898-3B058E3B5765}" type="pres">
      <dgm:prSet presAssocID="{3E302E6F-7376-4546-90D9-B1BF72BC9FAB}" presName="rootConnector" presStyleLbl="node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2BBA8839-D26A-4DDD-9E9A-079B01AAB216}" type="pres">
      <dgm:prSet presAssocID="{3E302E6F-7376-4546-90D9-B1BF72BC9FAB}" presName="hierChild4" presStyleCnt="0"/>
      <dgm:spPr/>
    </dgm:pt>
    <dgm:pt modelId="{B107C354-872F-4DE6-A073-7560EA01D03B}" type="pres">
      <dgm:prSet presAssocID="{3E302E6F-7376-4546-90D9-B1BF72BC9FAB}" presName="hierChild5" presStyleCnt="0"/>
      <dgm:spPr/>
    </dgm:pt>
    <dgm:pt modelId="{ECCD403D-F66D-4715-8876-2F28DEF8D8DB}" type="pres">
      <dgm:prSet presAssocID="{C5131138-9657-4C0E-AD3B-91BD46849B56}" presName="hierChild3" presStyleCnt="0"/>
      <dgm:spPr/>
    </dgm:pt>
  </dgm:ptLst>
  <dgm:cxnLst>
    <dgm:cxn modelId="{AFC6EA09-2BB3-41C7-A757-87200DC6C990}" srcId="{EC4AA9B7-CC70-4805-954C-A66EC8350E08}" destId="{0F937C9F-B6FD-44D4-815E-580CB8ECDFBA}" srcOrd="1" destOrd="0" parTransId="{2D1F328F-7421-4B4F-BB71-6AFB0528C4EE}" sibTransId="{A151F898-C8E9-4B61-8CFA-4CFA908B5254}"/>
    <dgm:cxn modelId="{3BE53326-4F48-4AB4-94EC-5D61AB980800}" srcId="{2AD81439-F897-46E7-BE89-B0F196AE4B89}" destId="{3EE33B4C-FE40-4E41-A0F0-943AF14BCE1D}" srcOrd="1" destOrd="0" parTransId="{7F886B18-9685-43D0-971E-C7E026628690}" sibTransId="{882997DC-6FD6-45A2-A893-39B46F9AC5E8}"/>
    <dgm:cxn modelId="{33FA456E-34E0-459D-A44B-2C26CF874601}" type="presOf" srcId="{8042FC42-EE8B-4A81-BF96-86472A4520D3}" destId="{CE1E0302-8566-4236-BFD2-E5C1B38A2A4E}" srcOrd="1" destOrd="0" presId="urn:microsoft.com/office/officeart/2009/3/layout/HorizontalOrganizationChart"/>
    <dgm:cxn modelId="{D84A9AD7-0488-4957-9E0A-B62AF373BB77}" type="presOf" srcId="{7E3C755D-3D82-4150-B697-87B402329D53}" destId="{6647A6ED-06BC-4682-9367-2615FEE4B50B}" srcOrd="0" destOrd="0" presId="urn:microsoft.com/office/officeart/2009/3/layout/HorizontalOrganizationChart"/>
    <dgm:cxn modelId="{6BF353AD-93B4-497B-B707-0DDC4AA31397}" type="presOf" srcId="{EC4AA9B7-CC70-4805-954C-A66EC8350E08}" destId="{6A47A88F-C5DB-47F5-A29F-404426B96E95}" srcOrd="0" destOrd="0" presId="urn:microsoft.com/office/officeart/2009/3/layout/HorizontalOrganizationChart"/>
    <dgm:cxn modelId="{3824A864-AB77-4EAF-9676-BA2DD29E7566}" type="presOf" srcId="{0F937C9F-B6FD-44D4-815E-580CB8ECDFBA}" destId="{F0D8BAE7-25CE-4266-91BA-146DF593EBD1}" srcOrd="0" destOrd="0" presId="urn:microsoft.com/office/officeart/2009/3/layout/HorizontalOrganizationChart"/>
    <dgm:cxn modelId="{76020D37-CC92-474C-B64E-E4C7E8C09A66}" type="presOf" srcId="{7C5D7421-1F6A-4BC2-846B-DACA4694673D}" destId="{A4E957B2-4C60-4B12-8CA9-625E83F578B9}" srcOrd="1" destOrd="0" presId="urn:microsoft.com/office/officeart/2009/3/layout/HorizontalOrganizationChart"/>
    <dgm:cxn modelId="{22D8615A-0690-4515-97C5-41725834D0BE}" type="presOf" srcId="{3E302E6F-7376-4546-90D9-B1BF72BC9FAB}" destId="{823FF718-99B0-44EF-877D-311C9A232661}" srcOrd="0" destOrd="0" presId="urn:microsoft.com/office/officeart/2009/3/layout/HorizontalOrganizationChart"/>
    <dgm:cxn modelId="{F78A7FAA-7E39-4766-A944-D82A6E823501}" type="presOf" srcId="{485C6BAA-EFF2-4D5F-B047-B7897F10B573}" destId="{E7F00B40-59C8-4E50-AA0A-91D286294BCA}" srcOrd="0" destOrd="0" presId="urn:microsoft.com/office/officeart/2009/3/layout/HorizontalOrganizationChart"/>
    <dgm:cxn modelId="{88007C63-3A38-4B4A-A1A4-778D3C85E5D5}" srcId="{C5131138-9657-4C0E-AD3B-91BD46849B56}" destId="{3E302E6F-7376-4546-90D9-B1BF72BC9FAB}" srcOrd="4" destOrd="0" parTransId="{485C6BAA-EFF2-4D5F-B047-B7897F10B573}" sibTransId="{D53C0E03-0B4D-443D-8CDE-2624BDC8373E}"/>
    <dgm:cxn modelId="{79D271A7-1E37-4B5E-92CE-6343BB82631C}" type="presOf" srcId="{A70E28A2-EAAE-4358-BE0A-F2F4830F1D7C}" destId="{9E52A247-DD2B-4833-9A0C-7DECD4D6E5D0}" srcOrd="0" destOrd="0" presId="urn:microsoft.com/office/officeart/2009/3/layout/HorizontalOrganizationChart"/>
    <dgm:cxn modelId="{08711AEE-DDA7-410D-ADBC-AE0A970865AE}" srcId="{8042FC42-EE8B-4A81-BF96-86472A4520D3}" destId="{7C5D7421-1F6A-4BC2-846B-DACA4694673D}" srcOrd="0" destOrd="0" parTransId="{CB1EE089-56EE-4588-9941-A994DB9CE3AF}" sibTransId="{58F0F8D6-EDED-4E6C-8F1E-11D7AD31A255}"/>
    <dgm:cxn modelId="{367AD55F-25E3-4B10-9A83-091FF0CE8DBC}" srcId="{E1B0C9A2-3D84-414D-88F0-5F8006AE4F20}" destId="{C5131138-9657-4C0E-AD3B-91BD46849B56}" srcOrd="0" destOrd="0" parTransId="{71E87E3F-C32D-445C-B348-0ACB385F390C}" sibTransId="{AFDF28F9-520D-4FC5-8A77-69358402126D}"/>
    <dgm:cxn modelId="{137E8193-79AF-471A-BDC1-07DAC6256A3A}" type="presOf" srcId="{3EE33B4C-FE40-4E41-A0F0-943AF14BCE1D}" destId="{5552FA4B-3365-4A46-9A90-909A0287EB9C}" srcOrd="1" destOrd="0" presId="urn:microsoft.com/office/officeart/2009/3/layout/HorizontalOrganizationChart"/>
    <dgm:cxn modelId="{85CF462E-8C13-4C5B-8DFE-741D2DB25CC6}" type="presOf" srcId="{161A22E9-48B5-4C5E-A5C8-6CB53967EAD5}" destId="{87BA6B84-589C-4A4E-9845-211F66860455}" srcOrd="0" destOrd="0" presId="urn:microsoft.com/office/officeart/2009/3/layout/HorizontalOrganizationChart"/>
    <dgm:cxn modelId="{EECBF514-334E-4326-B6E4-1FF845551735}" type="presOf" srcId="{E1B0C9A2-3D84-414D-88F0-5F8006AE4F20}" destId="{ABA33796-87D0-4DEE-A1C5-C2C7DA837A5A}" srcOrd="0" destOrd="0" presId="urn:microsoft.com/office/officeart/2009/3/layout/HorizontalOrganizationChart"/>
    <dgm:cxn modelId="{1E4CB036-D7A3-4265-B13F-D649D1EE228F}" type="presOf" srcId="{8042FC42-EE8B-4A81-BF96-86472A4520D3}" destId="{802D3B08-6919-4299-96C6-A8F7113773E3}" srcOrd="0" destOrd="0" presId="urn:microsoft.com/office/officeart/2009/3/layout/HorizontalOrganizationChart"/>
    <dgm:cxn modelId="{1EF21060-86D5-42CD-BC1A-C75600C6ACE0}" type="presOf" srcId="{49A15B6A-FABA-4EE8-B907-28C15C3D0F62}" destId="{E8E13C55-3ECC-4A96-8796-B9CEACECA9A0}" srcOrd="0" destOrd="0" presId="urn:microsoft.com/office/officeart/2009/3/layout/HorizontalOrganizationChart"/>
    <dgm:cxn modelId="{B7741308-87BA-4835-A04E-9CEA1F9D14E8}" type="presOf" srcId="{E0D63E3D-1C12-4A0F-A411-D3EC1A79A514}" destId="{FE9BE009-FEF3-4306-B30A-DDC060F8EF15}" srcOrd="0" destOrd="0" presId="urn:microsoft.com/office/officeart/2009/3/layout/HorizontalOrganizationChart"/>
    <dgm:cxn modelId="{9C485118-AB6E-453F-9897-6EB1A28ECF15}" type="presOf" srcId="{A70E28A2-EAAE-4358-BE0A-F2F4830F1D7C}" destId="{193B792C-3231-4137-B6A4-FDC132AD341C}" srcOrd="1" destOrd="0" presId="urn:microsoft.com/office/officeart/2009/3/layout/HorizontalOrganizationChart"/>
    <dgm:cxn modelId="{0CC007D8-333F-454D-BEDD-A940B56D5D9B}" type="presOf" srcId="{0F937C9F-B6FD-44D4-815E-580CB8ECDFBA}" destId="{1D5DA2C1-9602-47F0-A1B8-FE84C8E3AE11}" srcOrd="1" destOrd="0" presId="urn:microsoft.com/office/officeart/2009/3/layout/HorizontalOrganizationChart"/>
    <dgm:cxn modelId="{0E62EFF0-5656-411E-84EB-1A7E96DD2B8D}" type="presOf" srcId="{EC4AA9B7-CC70-4805-954C-A66EC8350E08}" destId="{C6AE59ED-0195-4A3A-9C63-14AABC822914}" srcOrd="1" destOrd="0" presId="urn:microsoft.com/office/officeart/2009/3/layout/HorizontalOrganizationChart"/>
    <dgm:cxn modelId="{841ED602-DC1C-4A97-AF44-5080FBE9DE37}" srcId="{C5131138-9657-4C0E-AD3B-91BD46849B56}" destId="{8042FC42-EE8B-4A81-BF96-86472A4520D3}" srcOrd="2" destOrd="0" parTransId="{7E3C755D-3D82-4150-B697-87B402329D53}" sibTransId="{682E2E7B-01A1-4850-953C-2226535C7DC6}"/>
    <dgm:cxn modelId="{BE4DEBCA-F2A7-4CA5-B3FC-042FDD9A2F4B}" type="presOf" srcId="{7F886B18-9685-43D0-971E-C7E026628690}" destId="{F7E488A1-0B08-43DE-B94C-98F8997C4F8D}" srcOrd="0" destOrd="0" presId="urn:microsoft.com/office/officeart/2009/3/layout/HorizontalOrganizationChart"/>
    <dgm:cxn modelId="{A1E6B835-537C-47BB-8BD8-F2897524194E}" type="presOf" srcId="{C9735B75-B97D-4C79-A2A9-7D3509FDCA5F}" destId="{5A7CA7C0-C3EA-4235-AA4E-C8D139929E90}" srcOrd="0" destOrd="0" presId="urn:microsoft.com/office/officeart/2009/3/layout/HorizontalOrganizationChart"/>
    <dgm:cxn modelId="{67E0FF96-EE99-43FE-AED0-5D222D98717B}" type="presOf" srcId="{7C5D7421-1F6A-4BC2-846B-DACA4694673D}" destId="{705DECA9-1A21-44CA-9B35-C7FC246AA9CC}" srcOrd="0" destOrd="0" presId="urn:microsoft.com/office/officeart/2009/3/layout/HorizontalOrganizationChart"/>
    <dgm:cxn modelId="{5583BA2B-D730-44C5-9B8F-C53A5C08E8F7}" srcId="{C5131138-9657-4C0E-AD3B-91BD46849B56}" destId="{EC4AA9B7-CC70-4805-954C-A66EC8350E08}" srcOrd="3" destOrd="0" parTransId="{F2975D13-5020-412A-A587-C159A8F4966B}" sibTransId="{8FDD923A-D11B-40AE-8724-34B343A86308}"/>
    <dgm:cxn modelId="{167E5A7D-66FA-440B-8490-D0B623AABDCC}" type="presOf" srcId="{3EE33B4C-FE40-4E41-A0F0-943AF14BCE1D}" destId="{5782EACD-3B03-48BF-A668-72A6A417697B}" srcOrd="0" destOrd="0" presId="urn:microsoft.com/office/officeart/2009/3/layout/HorizontalOrganizationChart"/>
    <dgm:cxn modelId="{49CAD637-8D44-4B33-B8ED-F28DE97A3B0D}" type="presOf" srcId="{2AD81439-F897-46E7-BE89-B0F196AE4B89}" destId="{23CEA3E9-71CB-441F-9DC7-D444F2C29C1A}" srcOrd="1" destOrd="0" presId="urn:microsoft.com/office/officeart/2009/3/layout/HorizontalOrganizationChart"/>
    <dgm:cxn modelId="{7BABC740-52AE-4A5E-A730-A2D41CD5D6B3}" type="presOf" srcId="{161A22E9-48B5-4C5E-A5C8-6CB53967EAD5}" destId="{AB7C3078-1864-4CDF-9417-6573883ACF1A}" srcOrd="1" destOrd="0" presId="urn:microsoft.com/office/officeart/2009/3/layout/HorizontalOrganizationChart"/>
    <dgm:cxn modelId="{721B9C2B-ADB3-4618-9AE5-693FF0DDBF64}" type="presOf" srcId="{CB1EE089-56EE-4588-9941-A994DB9CE3AF}" destId="{D1450EB5-52E9-4BCE-AF95-0F1E066B423D}" srcOrd="0" destOrd="0" presId="urn:microsoft.com/office/officeart/2009/3/layout/HorizontalOrganizationChart"/>
    <dgm:cxn modelId="{976D1E34-B99F-4556-9614-01476582BE62}" type="presOf" srcId="{C5131138-9657-4C0E-AD3B-91BD46849B56}" destId="{458B4413-9E5E-498D-907A-670E7902F12A}" srcOrd="1" destOrd="0" presId="urn:microsoft.com/office/officeart/2009/3/layout/HorizontalOrganizationChart"/>
    <dgm:cxn modelId="{49B85215-5698-44FC-85B7-20AC6A556C6B}" type="presOf" srcId="{2AD81439-F897-46E7-BE89-B0F196AE4B89}" destId="{4E69D53C-3B38-4304-A69E-252B5A005E29}" srcOrd="0" destOrd="0" presId="urn:microsoft.com/office/officeart/2009/3/layout/HorizontalOrganizationChart"/>
    <dgm:cxn modelId="{C6558453-DCDC-4A06-811E-47EB3BD47F18}" srcId="{C5131138-9657-4C0E-AD3B-91BD46849B56}" destId="{2AD81439-F897-46E7-BE89-B0F196AE4B89}" srcOrd="1" destOrd="0" parTransId="{49A15B6A-FABA-4EE8-B907-28C15C3D0F62}" sibTransId="{EA9BA90B-06B5-44F2-9CB6-D1FC281529DF}"/>
    <dgm:cxn modelId="{05B9415C-7266-4A1E-BE29-994703813322}" type="presOf" srcId="{99005B40-5CC6-4464-92D4-3DD62533A854}" destId="{B7AE9AEF-EF51-4A73-828D-002C0E432C9D}" srcOrd="0" destOrd="0" presId="urn:microsoft.com/office/officeart/2009/3/layout/HorizontalOrganizationChart"/>
    <dgm:cxn modelId="{A4CD66BF-DEE2-4E86-BE32-5E5230E2567B}" type="presOf" srcId="{2D1F328F-7421-4B4F-BB71-6AFB0528C4EE}" destId="{11F0B9F8-A9A0-4766-B4B0-24D4D88D10C6}" srcOrd="0" destOrd="0" presId="urn:microsoft.com/office/officeart/2009/3/layout/HorizontalOrganizationChart"/>
    <dgm:cxn modelId="{ADA0CFD8-4B55-4CD5-BC13-3B4E6D217413}" srcId="{C5131138-9657-4C0E-AD3B-91BD46849B56}" destId="{C9735B75-B97D-4C79-A2A9-7D3509FDCA5F}" srcOrd="0" destOrd="0" parTransId="{E0D63E3D-1C12-4A0F-A411-D3EC1A79A514}" sibTransId="{EF236DA8-9130-45A4-8589-BA5E44CD4B53}"/>
    <dgm:cxn modelId="{94713B8A-B628-454D-9A63-13AA84F02D5D}" type="presOf" srcId="{C9735B75-B97D-4C79-A2A9-7D3509FDCA5F}" destId="{143A3C7C-25A4-4C3F-AAA9-3E81E597421F}" srcOrd="1" destOrd="0" presId="urn:microsoft.com/office/officeart/2009/3/layout/HorizontalOrganizationChart"/>
    <dgm:cxn modelId="{89AFB573-62EF-4A08-BFC5-439F3352AC1D}" type="presOf" srcId="{FDA60137-62BE-4E7C-AC83-3DA6B54B880B}" destId="{466EB33F-0029-4D86-8DC1-58DFA420240F}" srcOrd="0" destOrd="0" presId="urn:microsoft.com/office/officeart/2009/3/layout/HorizontalOrganizationChart"/>
    <dgm:cxn modelId="{10972D3A-547D-4E20-AA05-DC8002F8105C}" srcId="{EC4AA9B7-CC70-4805-954C-A66EC8350E08}" destId="{161A22E9-48B5-4C5E-A5C8-6CB53967EAD5}" srcOrd="0" destOrd="0" parTransId="{99005B40-5CC6-4464-92D4-3DD62533A854}" sibTransId="{492C97F7-3E9A-4FB2-9368-E88A678EF59C}"/>
    <dgm:cxn modelId="{212D1906-9B07-4089-809C-8482A852C092}" type="presOf" srcId="{3E302E6F-7376-4546-90D9-B1BF72BC9FAB}" destId="{E733D7F8-56D8-4F21-B898-3B058E3B5765}" srcOrd="1" destOrd="0" presId="urn:microsoft.com/office/officeart/2009/3/layout/HorizontalOrganizationChart"/>
    <dgm:cxn modelId="{670D1C51-0EAC-42AD-B779-170DFC944821}" srcId="{2AD81439-F897-46E7-BE89-B0F196AE4B89}" destId="{A70E28A2-EAAE-4358-BE0A-F2F4830F1D7C}" srcOrd="0" destOrd="0" parTransId="{FDA60137-62BE-4E7C-AC83-3DA6B54B880B}" sibTransId="{2C0EF45D-4E47-458A-8F78-24A9C4C73D5A}"/>
    <dgm:cxn modelId="{5A2D6920-17CC-4CC2-963F-3E482EA07119}" type="presOf" srcId="{F2975D13-5020-412A-A587-C159A8F4966B}" destId="{7515C7A2-4789-490B-B0D2-380BE0ED398A}" srcOrd="0" destOrd="0" presId="urn:microsoft.com/office/officeart/2009/3/layout/HorizontalOrganizationChart"/>
    <dgm:cxn modelId="{BA5D7148-EDCD-4ADC-844F-6027490EEE48}" type="presOf" srcId="{C5131138-9657-4C0E-AD3B-91BD46849B56}" destId="{9BF477DF-33C7-4B58-8FF2-79500F100C5D}" srcOrd="0" destOrd="0" presId="urn:microsoft.com/office/officeart/2009/3/layout/HorizontalOrganizationChart"/>
    <dgm:cxn modelId="{ADAEDD9B-5CA4-4004-B9C5-B5CE09051FB2}" type="presParOf" srcId="{ABA33796-87D0-4DEE-A1C5-C2C7DA837A5A}" destId="{98334A27-86F8-462A-AD8E-DF611222D7F8}" srcOrd="0" destOrd="0" presId="urn:microsoft.com/office/officeart/2009/3/layout/HorizontalOrganizationChart"/>
    <dgm:cxn modelId="{D57F6882-B6BE-4F75-8FC9-2E66DC4E913D}" type="presParOf" srcId="{98334A27-86F8-462A-AD8E-DF611222D7F8}" destId="{35139579-3DAF-441A-ABBF-EA060DABD7EB}" srcOrd="0" destOrd="0" presId="urn:microsoft.com/office/officeart/2009/3/layout/HorizontalOrganizationChart"/>
    <dgm:cxn modelId="{43A72FF5-8FDA-4561-BE87-77D3C14E9625}" type="presParOf" srcId="{35139579-3DAF-441A-ABBF-EA060DABD7EB}" destId="{9BF477DF-33C7-4B58-8FF2-79500F100C5D}" srcOrd="0" destOrd="0" presId="urn:microsoft.com/office/officeart/2009/3/layout/HorizontalOrganizationChart"/>
    <dgm:cxn modelId="{D65D0138-80B6-4EA7-BE18-58671314C234}" type="presParOf" srcId="{35139579-3DAF-441A-ABBF-EA060DABD7EB}" destId="{458B4413-9E5E-498D-907A-670E7902F12A}" srcOrd="1" destOrd="0" presId="urn:microsoft.com/office/officeart/2009/3/layout/HorizontalOrganizationChart"/>
    <dgm:cxn modelId="{758662F7-0A33-460B-B9A0-4003F8E69ABC}" type="presParOf" srcId="{98334A27-86F8-462A-AD8E-DF611222D7F8}" destId="{DE5B60C6-7597-498E-B1F1-D760BF381999}" srcOrd="1" destOrd="0" presId="urn:microsoft.com/office/officeart/2009/3/layout/HorizontalOrganizationChart"/>
    <dgm:cxn modelId="{E4E42850-1E87-4BF6-A416-E847B029D7BA}" type="presParOf" srcId="{DE5B60C6-7597-498E-B1F1-D760BF381999}" destId="{FE9BE009-FEF3-4306-B30A-DDC060F8EF15}" srcOrd="0" destOrd="0" presId="urn:microsoft.com/office/officeart/2009/3/layout/HorizontalOrganizationChart"/>
    <dgm:cxn modelId="{EE9D5068-BAD4-4EB3-A393-0EE7EADDBA5C}" type="presParOf" srcId="{DE5B60C6-7597-498E-B1F1-D760BF381999}" destId="{1E60E716-6A60-460C-98B4-3AA9CCD49A33}" srcOrd="1" destOrd="0" presId="urn:microsoft.com/office/officeart/2009/3/layout/HorizontalOrganizationChart"/>
    <dgm:cxn modelId="{0E8402F1-8119-4F8B-909D-178B87E88985}" type="presParOf" srcId="{1E60E716-6A60-460C-98B4-3AA9CCD49A33}" destId="{16EB37D0-4C7F-47D9-B455-C71E39D08D03}" srcOrd="0" destOrd="0" presId="urn:microsoft.com/office/officeart/2009/3/layout/HorizontalOrganizationChart"/>
    <dgm:cxn modelId="{B3082C5C-B33A-4C1E-9118-31410B280217}" type="presParOf" srcId="{16EB37D0-4C7F-47D9-B455-C71E39D08D03}" destId="{5A7CA7C0-C3EA-4235-AA4E-C8D139929E90}" srcOrd="0" destOrd="0" presId="urn:microsoft.com/office/officeart/2009/3/layout/HorizontalOrganizationChart"/>
    <dgm:cxn modelId="{15F9A6C6-15EF-42E5-A9EC-EA4CC809C0CF}" type="presParOf" srcId="{16EB37D0-4C7F-47D9-B455-C71E39D08D03}" destId="{143A3C7C-25A4-4C3F-AAA9-3E81E597421F}" srcOrd="1" destOrd="0" presId="urn:microsoft.com/office/officeart/2009/3/layout/HorizontalOrganizationChart"/>
    <dgm:cxn modelId="{1C366A1E-411F-4711-B5E4-94C7702ED217}" type="presParOf" srcId="{1E60E716-6A60-460C-98B4-3AA9CCD49A33}" destId="{F848023C-0415-4F70-B6AF-28AEF019CD05}" srcOrd="1" destOrd="0" presId="urn:microsoft.com/office/officeart/2009/3/layout/HorizontalOrganizationChart"/>
    <dgm:cxn modelId="{3E7DC6A1-61A5-44B6-8AD6-1CE3E6A00D5C}" type="presParOf" srcId="{1E60E716-6A60-460C-98B4-3AA9CCD49A33}" destId="{34F2B366-55FA-42B0-9B0C-E33196C9DD54}" srcOrd="2" destOrd="0" presId="urn:microsoft.com/office/officeart/2009/3/layout/HorizontalOrganizationChart"/>
    <dgm:cxn modelId="{EA30900C-EA67-40BD-90C9-117EC0DEAD11}" type="presParOf" srcId="{DE5B60C6-7597-498E-B1F1-D760BF381999}" destId="{E8E13C55-3ECC-4A96-8796-B9CEACECA9A0}" srcOrd="2" destOrd="0" presId="urn:microsoft.com/office/officeart/2009/3/layout/HorizontalOrganizationChart"/>
    <dgm:cxn modelId="{014D548C-E985-4C98-96CE-95A5A38E39CB}" type="presParOf" srcId="{DE5B60C6-7597-498E-B1F1-D760BF381999}" destId="{8BFEA873-F17A-44E2-BDE6-13BDC099EF76}" srcOrd="3" destOrd="0" presId="urn:microsoft.com/office/officeart/2009/3/layout/HorizontalOrganizationChart"/>
    <dgm:cxn modelId="{C6C752F8-94C5-475D-B2CE-94E9C5EACE3A}" type="presParOf" srcId="{8BFEA873-F17A-44E2-BDE6-13BDC099EF76}" destId="{F7DB322A-DBDE-41F3-8C46-F077AD379C46}" srcOrd="0" destOrd="0" presId="urn:microsoft.com/office/officeart/2009/3/layout/HorizontalOrganizationChart"/>
    <dgm:cxn modelId="{AC62AB3D-0F27-40BF-BF83-BFE209A010B0}" type="presParOf" srcId="{F7DB322A-DBDE-41F3-8C46-F077AD379C46}" destId="{4E69D53C-3B38-4304-A69E-252B5A005E29}" srcOrd="0" destOrd="0" presId="urn:microsoft.com/office/officeart/2009/3/layout/HorizontalOrganizationChart"/>
    <dgm:cxn modelId="{4A2D7FDD-1A90-43F1-A0E7-8B1424C0441C}" type="presParOf" srcId="{F7DB322A-DBDE-41F3-8C46-F077AD379C46}" destId="{23CEA3E9-71CB-441F-9DC7-D444F2C29C1A}" srcOrd="1" destOrd="0" presId="urn:microsoft.com/office/officeart/2009/3/layout/HorizontalOrganizationChart"/>
    <dgm:cxn modelId="{078AC8C3-A96F-47BB-A8E7-AC2955BA4488}" type="presParOf" srcId="{8BFEA873-F17A-44E2-BDE6-13BDC099EF76}" destId="{ADE0E73A-A407-4CEA-8F67-8B0DDEECA92A}" srcOrd="1" destOrd="0" presId="urn:microsoft.com/office/officeart/2009/3/layout/HorizontalOrganizationChart"/>
    <dgm:cxn modelId="{6E7A9D34-9623-4B7A-BD17-9AD8B2FCE9BD}" type="presParOf" srcId="{ADE0E73A-A407-4CEA-8F67-8B0DDEECA92A}" destId="{466EB33F-0029-4D86-8DC1-58DFA420240F}" srcOrd="0" destOrd="0" presId="urn:microsoft.com/office/officeart/2009/3/layout/HorizontalOrganizationChart"/>
    <dgm:cxn modelId="{A4158842-7FDA-4AB4-A834-5640044CAC57}" type="presParOf" srcId="{ADE0E73A-A407-4CEA-8F67-8B0DDEECA92A}" destId="{C0322F74-6EB8-4F7E-A446-EA9A31924615}" srcOrd="1" destOrd="0" presId="urn:microsoft.com/office/officeart/2009/3/layout/HorizontalOrganizationChart"/>
    <dgm:cxn modelId="{6514AFA7-43CD-4178-85AA-27784E0D4BD7}" type="presParOf" srcId="{C0322F74-6EB8-4F7E-A446-EA9A31924615}" destId="{4A72F909-29C5-426B-8402-158BC1E94529}" srcOrd="0" destOrd="0" presId="urn:microsoft.com/office/officeart/2009/3/layout/HorizontalOrganizationChart"/>
    <dgm:cxn modelId="{84DB1EE8-B878-4228-A359-4D724505542A}" type="presParOf" srcId="{4A72F909-29C5-426B-8402-158BC1E94529}" destId="{9E52A247-DD2B-4833-9A0C-7DECD4D6E5D0}" srcOrd="0" destOrd="0" presId="urn:microsoft.com/office/officeart/2009/3/layout/HorizontalOrganizationChart"/>
    <dgm:cxn modelId="{08AB0CF5-02A7-4ED8-BD3F-4506223E7ADE}" type="presParOf" srcId="{4A72F909-29C5-426B-8402-158BC1E94529}" destId="{193B792C-3231-4137-B6A4-FDC132AD341C}" srcOrd="1" destOrd="0" presId="urn:microsoft.com/office/officeart/2009/3/layout/HorizontalOrganizationChart"/>
    <dgm:cxn modelId="{8F891772-1E65-4015-95A7-37FDC4E5EB9C}" type="presParOf" srcId="{C0322F74-6EB8-4F7E-A446-EA9A31924615}" destId="{1EA32F8F-1DEE-40B8-B781-638843BE01D0}" srcOrd="1" destOrd="0" presId="urn:microsoft.com/office/officeart/2009/3/layout/HorizontalOrganizationChart"/>
    <dgm:cxn modelId="{C3E323C9-7F03-48AE-85A3-B2377E67054C}" type="presParOf" srcId="{C0322F74-6EB8-4F7E-A446-EA9A31924615}" destId="{B19E263F-9B98-46F9-8E3E-4E8B6F840908}" srcOrd="2" destOrd="0" presId="urn:microsoft.com/office/officeart/2009/3/layout/HorizontalOrganizationChart"/>
    <dgm:cxn modelId="{2F6967AD-0BB8-4532-8DA6-8AAC1412BAA4}" type="presParOf" srcId="{ADE0E73A-A407-4CEA-8F67-8B0DDEECA92A}" destId="{F7E488A1-0B08-43DE-B94C-98F8997C4F8D}" srcOrd="2" destOrd="0" presId="urn:microsoft.com/office/officeart/2009/3/layout/HorizontalOrganizationChart"/>
    <dgm:cxn modelId="{43B5D194-4CD1-4E28-BB42-5846228D30DB}" type="presParOf" srcId="{ADE0E73A-A407-4CEA-8F67-8B0DDEECA92A}" destId="{394F6079-0283-433B-997E-FAC9DD36E771}" srcOrd="3" destOrd="0" presId="urn:microsoft.com/office/officeart/2009/3/layout/HorizontalOrganizationChart"/>
    <dgm:cxn modelId="{37DFF5D8-8938-454B-A012-9E3BC284C23D}" type="presParOf" srcId="{394F6079-0283-433B-997E-FAC9DD36E771}" destId="{A9BEDAEE-F98A-4A4C-AAEE-6CEBD1443AAF}" srcOrd="0" destOrd="0" presId="urn:microsoft.com/office/officeart/2009/3/layout/HorizontalOrganizationChart"/>
    <dgm:cxn modelId="{1CB6864B-DB6C-4B0B-B00E-0DBE32378CE6}" type="presParOf" srcId="{A9BEDAEE-F98A-4A4C-AAEE-6CEBD1443AAF}" destId="{5782EACD-3B03-48BF-A668-72A6A417697B}" srcOrd="0" destOrd="0" presId="urn:microsoft.com/office/officeart/2009/3/layout/HorizontalOrganizationChart"/>
    <dgm:cxn modelId="{A5ED925E-8B22-493F-A76C-952DB68DE6C3}" type="presParOf" srcId="{A9BEDAEE-F98A-4A4C-AAEE-6CEBD1443AAF}" destId="{5552FA4B-3365-4A46-9A90-909A0287EB9C}" srcOrd="1" destOrd="0" presId="urn:microsoft.com/office/officeart/2009/3/layout/HorizontalOrganizationChart"/>
    <dgm:cxn modelId="{395C0291-D5E7-420E-9ADE-C7CAF94474E0}" type="presParOf" srcId="{394F6079-0283-433B-997E-FAC9DD36E771}" destId="{6C64D73C-D78C-4A7D-A150-6D74BD84D6E1}" srcOrd="1" destOrd="0" presId="urn:microsoft.com/office/officeart/2009/3/layout/HorizontalOrganizationChart"/>
    <dgm:cxn modelId="{7C58D4C4-E4F6-41DB-BC2B-F541013BE8DB}" type="presParOf" srcId="{394F6079-0283-433B-997E-FAC9DD36E771}" destId="{C2D0BDF9-B632-4445-B396-5C347E07B418}" srcOrd="2" destOrd="0" presId="urn:microsoft.com/office/officeart/2009/3/layout/HorizontalOrganizationChart"/>
    <dgm:cxn modelId="{62761BEC-1847-437F-91FD-9AE92A941A9B}" type="presParOf" srcId="{8BFEA873-F17A-44E2-BDE6-13BDC099EF76}" destId="{34EBBD27-F55D-423A-B590-CF7A7645C1EA}" srcOrd="2" destOrd="0" presId="urn:microsoft.com/office/officeart/2009/3/layout/HorizontalOrganizationChart"/>
    <dgm:cxn modelId="{09EC874B-199F-43D0-82FC-B659E3A88C30}" type="presParOf" srcId="{DE5B60C6-7597-498E-B1F1-D760BF381999}" destId="{6647A6ED-06BC-4682-9367-2615FEE4B50B}" srcOrd="4" destOrd="0" presId="urn:microsoft.com/office/officeart/2009/3/layout/HorizontalOrganizationChart"/>
    <dgm:cxn modelId="{230D62B9-505A-42ED-8C36-E3CA11E11F57}" type="presParOf" srcId="{DE5B60C6-7597-498E-B1F1-D760BF381999}" destId="{CFDB9810-645A-4AF8-82D7-EE02A3C72C2C}" srcOrd="5" destOrd="0" presId="urn:microsoft.com/office/officeart/2009/3/layout/HorizontalOrganizationChart"/>
    <dgm:cxn modelId="{CE2E36F6-F7B8-4090-9991-C3B1E754141D}" type="presParOf" srcId="{CFDB9810-645A-4AF8-82D7-EE02A3C72C2C}" destId="{CBD590D7-6ABB-4996-87E9-FF34B0BD018E}" srcOrd="0" destOrd="0" presId="urn:microsoft.com/office/officeart/2009/3/layout/HorizontalOrganizationChart"/>
    <dgm:cxn modelId="{AB1F7B35-CF91-4C76-A27A-E9B5FFD7C8AA}" type="presParOf" srcId="{CBD590D7-6ABB-4996-87E9-FF34B0BD018E}" destId="{802D3B08-6919-4299-96C6-A8F7113773E3}" srcOrd="0" destOrd="0" presId="urn:microsoft.com/office/officeart/2009/3/layout/HorizontalOrganizationChart"/>
    <dgm:cxn modelId="{19DD5E17-11E0-4D61-B433-34923444AA55}" type="presParOf" srcId="{CBD590D7-6ABB-4996-87E9-FF34B0BD018E}" destId="{CE1E0302-8566-4236-BFD2-E5C1B38A2A4E}" srcOrd="1" destOrd="0" presId="urn:microsoft.com/office/officeart/2009/3/layout/HorizontalOrganizationChart"/>
    <dgm:cxn modelId="{02C78564-08C8-4F26-AE3A-057E404AB0DD}" type="presParOf" srcId="{CFDB9810-645A-4AF8-82D7-EE02A3C72C2C}" destId="{A5896E95-A3AD-445C-8741-ED2EDD51B5D8}" srcOrd="1" destOrd="0" presId="urn:microsoft.com/office/officeart/2009/3/layout/HorizontalOrganizationChart"/>
    <dgm:cxn modelId="{C081559D-F995-4425-A068-8482A1632D0C}" type="presParOf" srcId="{A5896E95-A3AD-445C-8741-ED2EDD51B5D8}" destId="{D1450EB5-52E9-4BCE-AF95-0F1E066B423D}" srcOrd="0" destOrd="0" presId="urn:microsoft.com/office/officeart/2009/3/layout/HorizontalOrganizationChart"/>
    <dgm:cxn modelId="{7B4C64E3-0270-4A2E-94F2-DB472CE8B773}" type="presParOf" srcId="{A5896E95-A3AD-445C-8741-ED2EDD51B5D8}" destId="{D9400141-5504-4FFC-8FF6-84049AFDBC2E}" srcOrd="1" destOrd="0" presId="urn:microsoft.com/office/officeart/2009/3/layout/HorizontalOrganizationChart"/>
    <dgm:cxn modelId="{43A78254-882E-4C43-ACA0-72B80B19B217}" type="presParOf" srcId="{D9400141-5504-4FFC-8FF6-84049AFDBC2E}" destId="{A7F5414A-DD09-4AF0-ABA7-3367E723C388}" srcOrd="0" destOrd="0" presId="urn:microsoft.com/office/officeart/2009/3/layout/HorizontalOrganizationChart"/>
    <dgm:cxn modelId="{7F0E3E97-B6C5-49F0-80E0-C8FC8C4DCF1F}" type="presParOf" srcId="{A7F5414A-DD09-4AF0-ABA7-3367E723C388}" destId="{705DECA9-1A21-44CA-9B35-C7FC246AA9CC}" srcOrd="0" destOrd="0" presId="urn:microsoft.com/office/officeart/2009/3/layout/HorizontalOrganizationChart"/>
    <dgm:cxn modelId="{7F646048-0B02-4CA8-8F18-8537C4F7A41F}" type="presParOf" srcId="{A7F5414A-DD09-4AF0-ABA7-3367E723C388}" destId="{A4E957B2-4C60-4B12-8CA9-625E83F578B9}" srcOrd="1" destOrd="0" presId="urn:microsoft.com/office/officeart/2009/3/layout/HorizontalOrganizationChart"/>
    <dgm:cxn modelId="{0D28088A-794A-42CD-82BF-AD83FDBABD45}" type="presParOf" srcId="{D9400141-5504-4FFC-8FF6-84049AFDBC2E}" destId="{DE7C414C-969D-4BE8-B2A0-86A28D7D974D}" srcOrd="1" destOrd="0" presId="urn:microsoft.com/office/officeart/2009/3/layout/HorizontalOrganizationChart"/>
    <dgm:cxn modelId="{6DBE5C36-8592-4148-B858-C9EBDEAC5B2F}" type="presParOf" srcId="{D9400141-5504-4FFC-8FF6-84049AFDBC2E}" destId="{2E872E63-94F7-404A-A239-8E776C65DA2C}" srcOrd="2" destOrd="0" presId="urn:microsoft.com/office/officeart/2009/3/layout/HorizontalOrganizationChart"/>
    <dgm:cxn modelId="{440FA85D-A77E-4FA6-BA49-A8ECACDCF640}" type="presParOf" srcId="{CFDB9810-645A-4AF8-82D7-EE02A3C72C2C}" destId="{C4F91952-5779-4B39-92DB-398CC3B7AC6A}" srcOrd="2" destOrd="0" presId="urn:microsoft.com/office/officeart/2009/3/layout/HorizontalOrganizationChart"/>
    <dgm:cxn modelId="{D0F13944-CEB5-4F83-A442-253F58295031}" type="presParOf" srcId="{DE5B60C6-7597-498E-B1F1-D760BF381999}" destId="{7515C7A2-4789-490B-B0D2-380BE0ED398A}" srcOrd="6" destOrd="0" presId="urn:microsoft.com/office/officeart/2009/3/layout/HorizontalOrganizationChart"/>
    <dgm:cxn modelId="{3B3F5317-D840-4E24-B8E5-CD2E45A46056}" type="presParOf" srcId="{DE5B60C6-7597-498E-B1F1-D760BF381999}" destId="{E8F380E7-3B47-4A25-A706-0D337BFDC7D2}" srcOrd="7" destOrd="0" presId="urn:microsoft.com/office/officeart/2009/3/layout/HorizontalOrganizationChart"/>
    <dgm:cxn modelId="{5059CB16-DA51-403E-BCC8-E7CBFA2D9733}" type="presParOf" srcId="{E8F380E7-3B47-4A25-A706-0D337BFDC7D2}" destId="{D2B70661-ECA3-4F57-99D9-84D8F348B5EA}" srcOrd="0" destOrd="0" presId="urn:microsoft.com/office/officeart/2009/3/layout/HorizontalOrganizationChart"/>
    <dgm:cxn modelId="{DA0526B0-EDB4-415A-BCFD-27EAE6E48D30}" type="presParOf" srcId="{D2B70661-ECA3-4F57-99D9-84D8F348B5EA}" destId="{6A47A88F-C5DB-47F5-A29F-404426B96E95}" srcOrd="0" destOrd="0" presId="urn:microsoft.com/office/officeart/2009/3/layout/HorizontalOrganizationChart"/>
    <dgm:cxn modelId="{6CB81961-6E21-416B-BF20-E7B5BCA3AB9E}" type="presParOf" srcId="{D2B70661-ECA3-4F57-99D9-84D8F348B5EA}" destId="{C6AE59ED-0195-4A3A-9C63-14AABC822914}" srcOrd="1" destOrd="0" presId="urn:microsoft.com/office/officeart/2009/3/layout/HorizontalOrganizationChart"/>
    <dgm:cxn modelId="{CEFBF5A3-E8C9-4E84-AD1E-F3EB0DABCD07}" type="presParOf" srcId="{E8F380E7-3B47-4A25-A706-0D337BFDC7D2}" destId="{2838F57F-A6AB-41ED-A8CF-E3C4664168DC}" srcOrd="1" destOrd="0" presId="urn:microsoft.com/office/officeart/2009/3/layout/HorizontalOrganizationChart"/>
    <dgm:cxn modelId="{DC087DB6-F03A-4D88-B60E-FF919A97A53C}" type="presParOf" srcId="{2838F57F-A6AB-41ED-A8CF-E3C4664168DC}" destId="{B7AE9AEF-EF51-4A73-828D-002C0E432C9D}" srcOrd="0" destOrd="0" presId="urn:microsoft.com/office/officeart/2009/3/layout/HorizontalOrganizationChart"/>
    <dgm:cxn modelId="{C0F64FE6-3030-41B9-B0FC-778619D0E33D}" type="presParOf" srcId="{2838F57F-A6AB-41ED-A8CF-E3C4664168DC}" destId="{E9D06E00-9252-4280-B50F-B8A380954676}" srcOrd="1" destOrd="0" presId="urn:microsoft.com/office/officeart/2009/3/layout/HorizontalOrganizationChart"/>
    <dgm:cxn modelId="{6B5660C7-8056-4957-AA15-FE7D9C57D00D}" type="presParOf" srcId="{E9D06E00-9252-4280-B50F-B8A380954676}" destId="{539966A7-F112-40E9-877C-173CE8E0C4F8}" srcOrd="0" destOrd="0" presId="urn:microsoft.com/office/officeart/2009/3/layout/HorizontalOrganizationChart"/>
    <dgm:cxn modelId="{B7648B64-BA36-427C-9BEA-E41717BEB3BF}" type="presParOf" srcId="{539966A7-F112-40E9-877C-173CE8E0C4F8}" destId="{87BA6B84-589C-4A4E-9845-211F66860455}" srcOrd="0" destOrd="0" presId="urn:microsoft.com/office/officeart/2009/3/layout/HorizontalOrganizationChart"/>
    <dgm:cxn modelId="{0F5884E5-7E88-4C2B-9BBF-4B78DE0D1139}" type="presParOf" srcId="{539966A7-F112-40E9-877C-173CE8E0C4F8}" destId="{AB7C3078-1864-4CDF-9417-6573883ACF1A}" srcOrd="1" destOrd="0" presId="urn:microsoft.com/office/officeart/2009/3/layout/HorizontalOrganizationChart"/>
    <dgm:cxn modelId="{8794F470-C597-47AA-A9E0-95FE56480E0A}" type="presParOf" srcId="{E9D06E00-9252-4280-B50F-B8A380954676}" destId="{8FF20650-3538-4B9B-9D46-3FB1B4A94E13}" srcOrd="1" destOrd="0" presId="urn:microsoft.com/office/officeart/2009/3/layout/HorizontalOrganizationChart"/>
    <dgm:cxn modelId="{B612FB0B-1F06-4371-A002-6BD4A24CC681}" type="presParOf" srcId="{E9D06E00-9252-4280-B50F-B8A380954676}" destId="{0BF5AA5C-5D42-45A7-968E-61A064FEC6A7}" srcOrd="2" destOrd="0" presId="urn:microsoft.com/office/officeart/2009/3/layout/HorizontalOrganizationChart"/>
    <dgm:cxn modelId="{14A37673-1D91-4902-9264-EAADA83AAC17}" type="presParOf" srcId="{2838F57F-A6AB-41ED-A8CF-E3C4664168DC}" destId="{11F0B9F8-A9A0-4766-B4B0-24D4D88D10C6}" srcOrd="2" destOrd="0" presId="urn:microsoft.com/office/officeart/2009/3/layout/HorizontalOrganizationChart"/>
    <dgm:cxn modelId="{01D22716-F579-4024-BC75-6729C0CDD178}" type="presParOf" srcId="{2838F57F-A6AB-41ED-A8CF-E3C4664168DC}" destId="{50ED3273-5A22-4378-AA58-E893B4CB9706}" srcOrd="3" destOrd="0" presId="urn:microsoft.com/office/officeart/2009/3/layout/HorizontalOrganizationChart"/>
    <dgm:cxn modelId="{C852D1B8-43F6-48BE-9B18-A300CFF70B8E}" type="presParOf" srcId="{50ED3273-5A22-4378-AA58-E893B4CB9706}" destId="{12B5610C-FFD2-4E9A-AC70-55824201A9F7}" srcOrd="0" destOrd="0" presId="urn:microsoft.com/office/officeart/2009/3/layout/HorizontalOrganizationChart"/>
    <dgm:cxn modelId="{A70F51F8-E7D7-4CA6-B478-B76FA495F20A}" type="presParOf" srcId="{12B5610C-FFD2-4E9A-AC70-55824201A9F7}" destId="{F0D8BAE7-25CE-4266-91BA-146DF593EBD1}" srcOrd="0" destOrd="0" presId="urn:microsoft.com/office/officeart/2009/3/layout/HorizontalOrganizationChart"/>
    <dgm:cxn modelId="{F6881E97-65DF-4E93-8EF7-AB36B3DDEB2A}" type="presParOf" srcId="{12B5610C-FFD2-4E9A-AC70-55824201A9F7}" destId="{1D5DA2C1-9602-47F0-A1B8-FE84C8E3AE11}" srcOrd="1" destOrd="0" presId="urn:microsoft.com/office/officeart/2009/3/layout/HorizontalOrganizationChart"/>
    <dgm:cxn modelId="{E63D82C9-A4F9-4623-808B-21CF52AEF971}" type="presParOf" srcId="{50ED3273-5A22-4378-AA58-E893B4CB9706}" destId="{629361B3-26D6-4B4A-847A-7826F2D9952A}" srcOrd="1" destOrd="0" presId="urn:microsoft.com/office/officeart/2009/3/layout/HorizontalOrganizationChart"/>
    <dgm:cxn modelId="{049A2455-451E-47BE-A024-5D96BFA65E02}" type="presParOf" srcId="{50ED3273-5A22-4378-AA58-E893B4CB9706}" destId="{699AD632-802C-4440-844B-945DAC9AB17F}" srcOrd="2" destOrd="0" presId="urn:microsoft.com/office/officeart/2009/3/layout/HorizontalOrganizationChart"/>
    <dgm:cxn modelId="{EC3E58EF-0E7B-453B-91B8-726997D216DD}" type="presParOf" srcId="{E8F380E7-3B47-4A25-A706-0D337BFDC7D2}" destId="{3E4B398F-FE04-4873-9A6D-B5315C320680}" srcOrd="2" destOrd="0" presId="urn:microsoft.com/office/officeart/2009/3/layout/HorizontalOrganizationChart"/>
    <dgm:cxn modelId="{58DB3825-8CA2-4132-8332-09F2EBB2FB7F}" type="presParOf" srcId="{DE5B60C6-7597-498E-B1F1-D760BF381999}" destId="{E7F00B40-59C8-4E50-AA0A-91D286294BCA}" srcOrd="8" destOrd="0" presId="urn:microsoft.com/office/officeart/2009/3/layout/HorizontalOrganizationChart"/>
    <dgm:cxn modelId="{F2F0B7D8-E140-488F-812A-B571E5F982D0}" type="presParOf" srcId="{DE5B60C6-7597-498E-B1F1-D760BF381999}" destId="{9E7790A3-040E-43A6-AF2E-6E3D139751F9}" srcOrd="9" destOrd="0" presId="urn:microsoft.com/office/officeart/2009/3/layout/HorizontalOrganizationChart"/>
    <dgm:cxn modelId="{CAAF6C02-7A55-48C5-A9CD-BD9E70544127}" type="presParOf" srcId="{9E7790A3-040E-43A6-AF2E-6E3D139751F9}" destId="{52D05F9B-7D32-42FD-A0D0-16F7C0A963F7}" srcOrd="0" destOrd="0" presId="urn:microsoft.com/office/officeart/2009/3/layout/HorizontalOrganizationChart"/>
    <dgm:cxn modelId="{8B5F1FC4-EF16-4BD6-ABE3-58175C6275F9}" type="presParOf" srcId="{52D05F9B-7D32-42FD-A0D0-16F7C0A963F7}" destId="{823FF718-99B0-44EF-877D-311C9A232661}" srcOrd="0" destOrd="0" presId="urn:microsoft.com/office/officeart/2009/3/layout/HorizontalOrganizationChart"/>
    <dgm:cxn modelId="{A2FCE22E-705E-4602-A180-68EA7ADE1CFD}" type="presParOf" srcId="{52D05F9B-7D32-42FD-A0D0-16F7C0A963F7}" destId="{E733D7F8-56D8-4F21-B898-3B058E3B5765}" srcOrd="1" destOrd="0" presId="urn:microsoft.com/office/officeart/2009/3/layout/HorizontalOrganizationChart"/>
    <dgm:cxn modelId="{5209DFA2-6E21-45AF-8354-2A3662CD1FCE}" type="presParOf" srcId="{9E7790A3-040E-43A6-AF2E-6E3D139751F9}" destId="{2BBA8839-D26A-4DDD-9E9A-079B01AAB216}" srcOrd="1" destOrd="0" presId="urn:microsoft.com/office/officeart/2009/3/layout/HorizontalOrganizationChart"/>
    <dgm:cxn modelId="{8803C7A4-7DA0-43CE-B19D-015A76544FCA}" type="presParOf" srcId="{9E7790A3-040E-43A6-AF2E-6E3D139751F9}" destId="{B107C354-872F-4DE6-A073-7560EA01D03B}" srcOrd="2" destOrd="0" presId="urn:microsoft.com/office/officeart/2009/3/layout/HorizontalOrganizationChart"/>
    <dgm:cxn modelId="{DD83B965-2694-4D16-8C1E-4F6E00326DE2}" type="presParOf" srcId="{98334A27-86F8-462A-AD8E-DF611222D7F8}" destId="{ECCD403D-F66D-4715-8876-2F28DEF8D8D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9CFEC1-9F71-4774-94E7-EC9D5D253C7E}" type="doc">
      <dgm:prSet loTypeId="urn:microsoft.com/office/officeart/2009/3/layout/StepUpProcess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02A5AD-004C-4AC2-8B5B-7D074E29614E}">
      <dgm:prSet phldrT="[텍스트]" custT="1"/>
      <dgm:spPr/>
      <dgm:t>
        <a:bodyPr/>
        <a:lstStyle/>
        <a:p>
          <a:pPr latinLnBrk="1"/>
          <a:r>
            <a:rPr lang="en-US" altLang="ko-KR" sz="2400" dirty="0" smtClean="0"/>
            <a:t>ROI(</a:t>
          </a:r>
          <a:r>
            <a:rPr lang="ko-KR" altLang="en-US" sz="2400" dirty="0" smtClean="0"/>
            <a:t>관심영역</a:t>
          </a:r>
          <a:r>
            <a:rPr lang="en-US" altLang="ko-KR" sz="2400" dirty="0" smtClean="0"/>
            <a:t>)</a:t>
          </a:r>
          <a:r>
            <a:rPr lang="ko-KR" altLang="en-US" sz="2400" dirty="0" smtClean="0"/>
            <a:t>설정</a:t>
          </a:r>
          <a:endParaRPr lang="en-US" altLang="ko-KR" sz="2400" dirty="0" smtClean="0"/>
        </a:p>
      </dgm:t>
    </dgm:pt>
    <dgm:pt modelId="{69E24D83-D2FC-49C7-910F-92618EE08D1C}" type="par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8AF5B854-AA29-4EC3-B897-494F66784B2E}" type="sib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5CA82118-5983-4310-B949-63646AFD2502}">
      <dgm:prSet phldrT="[텍스트]"/>
      <dgm:spPr/>
      <dgm:t>
        <a:bodyPr/>
        <a:lstStyle/>
        <a:p>
          <a:pPr latinLnBrk="1"/>
          <a:r>
            <a:rPr lang="ko-KR" altLang="en-US" dirty="0" smtClean="0"/>
            <a:t>직선검색</a:t>
          </a:r>
          <a:endParaRPr lang="ko-KR" altLang="en-US" dirty="0"/>
        </a:p>
      </dgm:t>
    </dgm:pt>
    <dgm:pt modelId="{6E7C2FB0-8450-40AF-AEF5-F7957D82E142}" type="par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D7D0AEFB-9BBC-41EF-AA81-6254B3F8191A}" type="sib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C371B215-C7A8-477F-A1DD-6AC4BB0A22C7}">
      <dgm:prSet phldrT="[텍스트]"/>
      <dgm:spPr/>
      <dgm:t>
        <a:bodyPr/>
        <a:lstStyle/>
        <a:p>
          <a:pPr latinLnBrk="1"/>
          <a:r>
            <a:rPr lang="en-US" altLang="ko-KR" dirty="0" smtClean="0"/>
            <a:t>Canny</a:t>
          </a:r>
          <a:endParaRPr lang="ko-KR" altLang="en-US" dirty="0"/>
        </a:p>
      </dgm:t>
    </dgm:pt>
    <dgm:pt modelId="{C773F0EE-3DB8-417C-B07F-CA552F997E8C}" type="parTrans" cxnId="{A10381A9-B2B1-41E7-9EA1-9ED9DEF524AE}">
      <dgm:prSet/>
      <dgm:spPr/>
      <dgm:t>
        <a:bodyPr/>
        <a:lstStyle/>
        <a:p>
          <a:pPr latinLnBrk="1"/>
          <a:endParaRPr lang="ko-KR" altLang="en-US"/>
        </a:p>
      </dgm:t>
    </dgm:pt>
    <dgm:pt modelId="{AD10A7C1-D693-4815-B801-CBC8D79C7BC6}" type="sibTrans" cxnId="{A10381A9-B2B1-41E7-9EA1-9ED9DEF524AE}">
      <dgm:prSet/>
      <dgm:spPr/>
      <dgm:t>
        <a:bodyPr/>
        <a:lstStyle/>
        <a:p>
          <a:pPr latinLnBrk="1"/>
          <a:endParaRPr lang="ko-KR" altLang="en-US"/>
        </a:p>
      </dgm:t>
    </dgm:pt>
    <dgm:pt modelId="{A29FB28A-255E-4BDA-98E3-5BDEE24EA7A0}">
      <dgm:prSet phldrT="[텍스트]"/>
      <dgm:spPr/>
      <dgm:t>
        <a:bodyPr/>
        <a:lstStyle/>
        <a:p>
          <a:pPr latinLnBrk="1"/>
          <a:r>
            <a:rPr lang="en-US" altLang="ko-KR" dirty="0" smtClean="0"/>
            <a:t>Hough</a:t>
          </a:r>
          <a:endParaRPr lang="ko-KR" altLang="en-US" dirty="0"/>
        </a:p>
      </dgm:t>
    </dgm:pt>
    <dgm:pt modelId="{3ED7F605-F4CB-4B5B-8A93-6E2520831CEB}" type="parTrans" cxnId="{A48ACC4D-1349-40F0-8335-85B9DE83F99D}">
      <dgm:prSet/>
      <dgm:spPr/>
      <dgm:t>
        <a:bodyPr/>
        <a:lstStyle/>
        <a:p>
          <a:pPr latinLnBrk="1"/>
          <a:endParaRPr lang="ko-KR" altLang="en-US"/>
        </a:p>
      </dgm:t>
    </dgm:pt>
    <dgm:pt modelId="{D78D3D04-DB59-49B1-B9AD-F2DA470E6DFD}" type="sibTrans" cxnId="{A48ACC4D-1349-40F0-8335-85B9DE83F99D}">
      <dgm:prSet/>
      <dgm:spPr/>
      <dgm:t>
        <a:bodyPr/>
        <a:lstStyle/>
        <a:p>
          <a:pPr latinLnBrk="1"/>
          <a:endParaRPr lang="ko-KR" altLang="en-US"/>
        </a:p>
      </dgm:t>
    </dgm:pt>
    <dgm:pt modelId="{7DD85846-061B-44DF-9046-A6F6F47A1729}">
      <dgm:prSet phldrT="[텍스트]"/>
      <dgm:spPr/>
      <dgm:t>
        <a:bodyPr/>
        <a:lstStyle/>
        <a:p>
          <a:pPr latinLnBrk="1"/>
          <a:r>
            <a:rPr lang="ko-KR" altLang="en-US" dirty="0" smtClean="0"/>
            <a:t>대표직선검출</a:t>
          </a:r>
          <a:endParaRPr lang="ko-KR" altLang="en-US" dirty="0"/>
        </a:p>
      </dgm:t>
    </dgm:pt>
    <dgm:pt modelId="{5F9CC762-9AA8-44DD-A62E-7D5C81D66572}" type="par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A35973A-D490-413C-9B0C-524C9A1DEB0B}" type="sib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AC656497-DA9C-48C4-9D91-8FC26F48AA64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Numpy</a:t>
          </a:r>
          <a:r>
            <a:rPr lang="en-US" altLang="ko-KR" dirty="0" smtClean="0"/>
            <a:t> - squeeze</a:t>
          </a:r>
          <a:endParaRPr lang="ko-KR" altLang="en-US" dirty="0"/>
        </a:p>
      </dgm:t>
    </dgm:pt>
    <dgm:pt modelId="{D6463FDA-70F2-4061-9087-5C0D27689668}" type="parTrans" cxnId="{9DCCD0C2-9556-41B1-BA7F-86F1DD036372}">
      <dgm:prSet/>
      <dgm:spPr/>
      <dgm:t>
        <a:bodyPr/>
        <a:lstStyle/>
        <a:p>
          <a:pPr latinLnBrk="1"/>
          <a:endParaRPr lang="ko-KR" altLang="en-US"/>
        </a:p>
      </dgm:t>
    </dgm:pt>
    <dgm:pt modelId="{615BA94D-87EF-4D61-8FFA-41B75569743E}" type="sibTrans" cxnId="{9DCCD0C2-9556-41B1-BA7F-86F1DD036372}">
      <dgm:prSet/>
      <dgm:spPr/>
      <dgm:t>
        <a:bodyPr/>
        <a:lstStyle/>
        <a:p>
          <a:pPr latinLnBrk="1"/>
          <a:endParaRPr lang="ko-KR" altLang="en-US"/>
        </a:p>
      </dgm:t>
    </dgm:pt>
    <dgm:pt modelId="{060D4E93-810C-4A1C-8659-099070E294D5}">
      <dgm:prSet phldrT="[텍스트]"/>
      <dgm:spPr/>
      <dgm:t>
        <a:bodyPr/>
        <a:lstStyle/>
        <a:p>
          <a:pPr latinLnBrk="1"/>
          <a:r>
            <a:rPr lang="en-US" altLang="ko-KR" dirty="0" smtClean="0"/>
            <a:t>Horizon line </a:t>
          </a:r>
          <a:r>
            <a:rPr lang="en-US" dirty="0" smtClean="0"/>
            <a:t>exclusion</a:t>
          </a:r>
          <a:endParaRPr lang="ko-KR" altLang="en-US" dirty="0"/>
        </a:p>
      </dgm:t>
    </dgm:pt>
    <dgm:pt modelId="{8930EEDF-DE01-4DB8-B5B0-D8161967F190}" type="parTrans" cxnId="{60F980F5-BB24-496D-A260-285E5638A855}">
      <dgm:prSet/>
      <dgm:spPr/>
      <dgm:t>
        <a:bodyPr/>
        <a:lstStyle/>
        <a:p>
          <a:pPr latinLnBrk="1"/>
          <a:endParaRPr lang="ko-KR" altLang="en-US"/>
        </a:p>
      </dgm:t>
    </dgm:pt>
    <dgm:pt modelId="{5D4B31A1-812B-4601-8758-578CBBB328E6}" type="sibTrans" cxnId="{60F980F5-BB24-496D-A260-285E5638A855}">
      <dgm:prSet/>
      <dgm:spPr/>
      <dgm:t>
        <a:bodyPr/>
        <a:lstStyle/>
        <a:p>
          <a:pPr latinLnBrk="1"/>
          <a:endParaRPr lang="ko-KR" altLang="en-US"/>
        </a:p>
      </dgm:t>
    </dgm:pt>
    <dgm:pt modelId="{57748954-D91A-4ACC-812C-EDB6789502D2}">
      <dgm:prSet phldrT="[텍스트]"/>
      <dgm:spPr/>
      <dgm:t>
        <a:bodyPr/>
        <a:lstStyle/>
        <a:p>
          <a:pPr latinLnBrk="1"/>
          <a:r>
            <a:rPr lang="en-US" altLang="ko-KR" dirty="0" smtClean="0"/>
            <a:t>Find Steering Angle</a:t>
          </a:r>
          <a:endParaRPr lang="ko-KR" altLang="en-US" dirty="0"/>
        </a:p>
      </dgm:t>
    </dgm:pt>
    <dgm:pt modelId="{F6F8E1A6-2CFC-4C66-850B-63E8C5E18841}" type="parTrans" cxnId="{BD7ED4D0-876B-45B2-8FE4-88015EE3701A}">
      <dgm:prSet/>
      <dgm:spPr/>
      <dgm:t>
        <a:bodyPr/>
        <a:lstStyle/>
        <a:p>
          <a:pPr latinLnBrk="1"/>
          <a:endParaRPr lang="ko-KR" altLang="en-US"/>
        </a:p>
      </dgm:t>
    </dgm:pt>
    <dgm:pt modelId="{7DD678C2-3BBF-4FB6-B222-64D9FAB1BD1B}" type="sibTrans" cxnId="{BD7ED4D0-876B-45B2-8FE4-88015EE3701A}">
      <dgm:prSet/>
      <dgm:spPr/>
      <dgm:t>
        <a:bodyPr/>
        <a:lstStyle/>
        <a:p>
          <a:pPr latinLnBrk="1"/>
          <a:endParaRPr lang="ko-KR" altLang="en-US"/>
        </a:p>
      </dgm:t>
    </dgm:pt>
    <dgm:pt modelId="{811A6189-5E2F-4892-B314-01C05DDCFEA9}" type="pres">
      <dgm:prSet presAssocID="{0B9CFEC1-9F71-4774-94E7-EC9D5D253C7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3733B1-5CAE-4181-A8EC-D5964EEE7D15}" type="pres">
      <dgm:prSet presAssocID="{8702A5AD-004C-4AC2-8B5B-7D074E29614E}" presName="composite" presStyleCnt="0"/>
      <dgm:spPr/>
    </dgm:pt>
    <dgm:pt modelId="{98E8BC79-6301-4BFB-B169-A5C76FE4C5F9}" type="pres">
      <dgm:prSet presAssocID="{8702A5AD-004C-4AC2-8B5B-7D074E29614E}" presName="LShape" presStyleLbl="alignNode1" presStyleIdx="0" presStyleCnt="7"/>
      <dgm:spPr/>
    </dgm:pt>
    <dgm:pt modelId="{B1FABFD7-A3FA-4EEC-B74F-B2A1DA8CF42B}" type="pres">
      <dgm:prSet presAssocID="{8702A5AD-004C-4AC2-8B5B-7D074E29614E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5ADD28-C832-4606-B953-3F393C057C96}" type="pres">
      <dgm:prSet presAssocID="{8702A5AD-004C-4AC2-8B5B-7D074E29614E}" presName="Triangle" presStyleLbl="alignNode1" presStyleIdx="1" presStyleCnt="7"/>
      <dgm:spPr/>
    </dgm:pt>
    <dgm:pt modelId="{8DB56CCB-13E0-4EC3-9AA2-AA6474E22BC7}" type="pres">
      <dgm:prSet presAssocID="{8AF5B854-AA29-4EC3-B897-494F66784B2E}" presName="sibTrans" presStyleCnt="0"/>
      <dgm:spPr/>
    </dgm:pt>
    <dgm:pt modelId="{5FF923F5-C5A5-4501-A9D2-F42E7EDB396A}" type="pres">
      <dgm:prSet presAssocID="{8AF5B854-AA29-4EC3-B897-494F66784B2E}" presName="space" presStyleCnt="0"/>
      <dgm:spPr/>
    </dgm:pt>
    <dgm:pt modelId="{34F6260B-2AF6-4026-80CF-95E731115923}" type="pres">
      <dgm:prSet presAssocID="{5CA82118-5983-4310-B949-63646AFD2502}" presName="composite" presStyleCnt="0"/>
      <dgm:spPr/>
    </dgm:pt>
    <dgm:pt modelId="{B826100C-B93E-48AC-A3BA-16B0F7F3D508}" type="pres">
      <dgm:prSet presAssocID="{5CA82118-5983-4310-B949-63646AFD2502}" presName="LShape" presStyleLbl="alignNode1" presStyleIdx="2" presStyleCnt="7"/>
      <dgm:spPr/>
    </dgm:pt>
    <dgm:pt modelId="{BD9EE4CB-3673-48CA-8513-9BC0511FE620}" type="pres">
      <dgm:prSet presAssocID="{5CA82118-5983-4310-B949-63646AFD2502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40B199C-42AD-4BF0-BD4B-9B8068122FE2}" type="pres">
      <dgm:prSet presAssocID="{5CA82118-5983-4310-B949-63646AFD2502}" presName="Triangle" presStyleLbl="alignNode1" presStyleIdx="3" presStyleCnt="7"/>
      <dgm:spPr/>
    </dgm:pt>
    <dgm:pt modelId="{65DA4396-3CD9-4B20-9906-00F5747F5450}" type="pres">
      <dgm:prSet presAssocID="{D7D0AEFB-9BBC-41EF-AA81-6254B3F8191A}" presName="sibTrans" presStyleCnt="0"/>
      <dgm:spPr/>
    </dgm:pt>
    <dgm:pt modelId="{07B73F9F-7FC7-4221-BD1E-59C8DA0C9978}" type="pres">
      <dgm:prSet presAssocID="{D7D0AEFB-9BBC-41EF-AA81-6254B3F8191A}" presName="space" presStyleCnt="0"/>
      <dgm:spPr/>
    </dgm:pt>
    <dgm:pt modelId="{3563718D-A635-4659-AF79-9973D945A1C3}" type="pres">
      <dgm:prSet presAssocID="{7DD85846-061B-44DF-9046-A6F6F47A1729}" presName="composite" presStyleCnt="0"/>
      <dgm:spPr/>
    </dgm:pt>
    <dgm:pt modelId="{932F44B0-4794-4D59-A2B2-20E03ED33B45}" type="pres">
      <dgm:prSet presAssocID="{7DD85846-061B-44DF-9046-A6F6F47A1729}" presName="LShape" presStyleLbl="alignNode1" presStyleIdx="4" presStyleCnt="7"/>
      <dgm:spPr/>
    </dgm:pt>
    <dgm:pt modelId="{42C52159-E79C-4F8A-A27C-A50BD6935312}" type="pres">
      <dgm:prSet presAssocID="{7DD85846-061B-44DF-9046-A6F6F47A1729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3CDFA6-EAFD-4C36-928F-755112600BD5}" type="pres">
      <dgm:prSet presAssocID="{7DD85846-061B-44DF-9046-A6F6F47A1729}" presName="Triangle" presStyleLbl="alignNode1" presStyleIdx="5" presStyleCnt="7"/>
      <dgm:spPr/>
    </dgm:pt>
    <dgm:pt modelId="{F37E8212-8903-4D71-9109-77DB1BD93853}" type="pres">
      <dgm:prSet presAssocID="{CA35973A-D490-413C-9B0C-524C9A1DEB0B}" presName="sibTrans" presStyleCnt="0"/>
      <dgm:spPr/>
    </dgm:pt>
    <dgm:pt modelId="{E051EA2A-B43D-4056-9ECE-C38C7014E395}" type="pres">
      <dgm:prSet presAssocID="{CA35973A-D490-413C-9B0C-524C9A1DEB0B}" presName="space" presStyleCnt="0"/>
      <dgm:spPr/>
    </dgm:pt>
    <dgm:pt modelId="{14B4C63F-5322-43D6-8CF5-547C6D488142}" type="pres">
      <dgm:prSet presAssocID="{57748954-D91A-4ACC-812C-EDB6789502D2}" presName="composite" presStyleCnt="0"/>
      <dgm:spPr/>
    </dgm:pt>
    <dgm:pt modelId="{97DE91E9-B03A-40AA-AC26-B2DC7C9D3218}" type="pres">
      <dgm:prSet presAssocID="{57748954-D91A-4ACC-812C-EDB6789502D2}" presName="LShape" presStyleLbl="alignNode1" presStyleIdx="6" presStyleCnt="7"/>
      <dgm:spPr/>
    </dgm:pt>
    <dgm:pt modelId="{0FE0D4A0-A600-4417-B32D-28773BB4549F}" type="pres">
      <dgm:prSet presAssocID="{57748954-D91A-4ACC-812C-EDB6789502D2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48ACC4D-1349-40F0-8335-85B9DE83F99D}" srcId="{5CA82118-5983-4310-B949-63646AFD2502}" destId="{A29FB28A-255E-4BDA-98E3-5BDEE24EA7A0}" srcOrd="1" destOrd="0" parTransId="{3ED7F605-F4CB-4B5B-8A93-6E2520831CEB}" sibTransId="{D78D3D04-DB59-49B1-B9AD-F2DA470E6DFD}"/>
    <dgm:cxn modelId="{31411D92-36BC-44D9-B9F1-0A31360C7786}" srcId="{0B9CFEC1-9F71-4774-94E7-EC9D5D253C7E}" destId="{7DD85846-061B-44DF-9046-A6F6F47A1729}" srcOrd="2" destOrd="0" parTransId="{5F9CC762-9AA8-44DD-A62E-7D5C81D66572}" sibTransId="{CA35973A-D490-413C-9B0C-524C9A1DEB0B}"/>
    <dgm:cxn modelId="{9DCCD0C2-9556-41B1-BA7F-86F1DD036372}" srcId="{7DD85846-061B-44DF-9046-A6F6F47A1729}" destId="{AC656497-DA9C-48C4-9D91-8FC26F48AA64}" srcOrd="0" destOrd="0" parTransId="{D6463FDA-70F2-4061-9087-5C0D27689668}" sibTransId="{615BA94D-87EF-4D61-8FFA-41B75569743E}"/>
    <dgm:cxn modelId="{3283747A-6A23-499E-AB58-6C42116348A7}" type="presOf" srcId="{C371B215-C7A8-477F-A1DD-6AC4BB0A22C7}" destId="{BD9EE4CB-3673-48CA-8513-9BC0511FE620}" srcOrd="0" destOrd="1" presId="urn:microsoft.com/office/officeart/2009/3/layout/StepUpProcess"/>
    <dgm:cxn modelId="{16C82DF9-DB50-4FCE-85E7-AF74282EF8BA}" type="presOf" srcId="{A29FB28A-255E-4BDA-98E3-5BDEE24EA7A0}" destId="{BD9EE4CB-3673-48CA-8513-9BC0511FE620}" srcOrd="0" destOrd="2" presId="urn:microsoft.com/office/officeart/2009/3/layout/StepUpProcess"/>
    <dgm:cxn modelId="{20B95E4F-C0C8-4725-8733-524A6278C55B}" type="presOf" srcId="{AC656497-DA9C-48C4-9D91-8FC26F48AA64}" destId="{42C52159-E79C-4F8A-A27C-A50BD6935312}" srcOrd="0" destOrd="1" presId="urn:microsoft.com/office/officeart/2009/3/layout/StepUpProcess"/>
    <dgm:cxn modelId="{EF9CB521-F49F-4CA5-9E0B-820BD308BC6A}" type="presOf" srcId="{5CA82118-5983-4310-B949-63646AFD2502}" destId="{BD9EE4CB-3673-48CA-8513-9BC0511FE620}" srcOrd="0" destOrd="0" presId="urn:microsoft.com/office/officeart/2009/3/layout/StepUpProcess"/>
    <dgm:cxn modelId="{A10381A9-B2B1-41E7-9EA1-9ED9DEF524AE}" srcId="{5CA82118-5983-4310-B949-63646AFD2502}" destId="{C371B215-C7A8-477F-A1DD-6AC4BB0A22C7}" srcOrd="0" destOrd="0" parTransId="{C773F0EE-3DB8-417C-B07F-CA552F997E8C}" sibTransId="{AD10A7C1-D693-4815-B801-CBC8D79C7BC6}"/>
    <dgm:cxn modelId="{781BDA4F-F2E2-4487-B963-8F186567721F}" type="presOf" srcId="{060D4E93-810C-4A1C-8659-099070E294D5}" destId="{42C52159-E79C-4F8A-A27C-A50BD6935312}" srcOrd="0" destOrd="2" presId="urn:microsoft.com/office/officeart/2009/3/layout/StepUpProcess"/>
    <dgm:cxn modelId="{611AAD37-F0C8-4D94-ADAC-A025A3894EB5}" type="presOf" srcId="{8702A5AD-004C-4AC2-8B5B-7D074E29614E}" destId="{B1FABFD7-A3FA-4EEC-B74F-B2A1DA8CF42B}" srcOrd="0" destOrd="0" presId="urn:microsoft.com/office/officeart/2009/3/layout/StepUpProcess"/>
    <dgm:cxn modelId="{71F8C736-96D1-46A3-979A-52637E1DC89C}" srcId="{0B9CFEC1-9F71-4774-94E7-EC9D5D253C7E}" destId="{8702A5AD-004C-4AC2-8B5B-7D074E29614E}" srcOrd="0" destOrd="0" parTransId="{69E24D83-D2FC-49C7-910F-92618EE08D1C}" sibTransId="{8AF5B854-AA29-4EC3-B897-494F66784B2E}"/>
    <dgm:cxn modelId="{BD7ED4D0-876B-45B2-8FE4-88015EE3701A}" srcId="{0B9CFEC1-9F71-4774-94E7-EC9D5D253C7E}" destId="{57748954-D91A-4ACC-812C-EDB6789502D2}" srcOrd="3" destOrd="0" parTransId="{F6F8E1A6-2CFC-4C66-850B-63E8C5E18841}" sibTransId="{7DD678C2-3BBF-4FB6-B222-64D9FAB1BD1B}"/>
    <dgm:cxn modelId="{F5679946-4733-431B-92DF-ACA9D5F6C296}" type="presOf" srcId="{57748954-D91A-4ACC-812C-EDB6789502D2}" destId="{0FE0D4A0-A600-4417-B32D-28773BB4549F}" srcOrd="0" destOrd="0" presId="urn:microsoft.com/office/officeart/2009/3/layout/StepUpProcess"/>
    <dgm:cxn modelId="{D9D28E38-B3C8-4769-83B7-596D01D27FCD}" srcId="{0B9CFEC1-9F71-4774-94E7-EC9D5D253C7E}" destId="{5CA82118-5983-4310-B949-63646AFD2502}" srcOrd="1" destOrd="0" parTransId="{6E7C2FB0-8450-40AF-AEF5-F7957D82E142}" sibTransId="{D7D0AEFB-9BBC-41EF-AA81-6254B3F8191A}"/>
    <dgm:cxn modelId="{1833737F-B912-427E-891F-659E15D876B3}" type="presOf" srcId="{7DD85846-061B-44DF-9046-A6F6F47A1729}" destId="{42C52159-E79C-4F8A-A27C-A50BD6935312}" srcOrd="0" destOrd="0" presId="urn:microsoft.com/office/officeart/2009/3/layout/StepUpProcess"/>
    <dgm:cxn modelId="{9F2A7A6D-776F-44E2-A31A-05E7CD4B4106}" type="presOf" srcId="{0B9CFEC1-9F71-4774-94E7-EC9D5D253C7E}" destId="{811A6189-5E2F-4892-B314-01C05DDCFEA9}" srcOrd="0" destOrd="0" presId="urn:microsoft.com/office/officeart/2009/3/layout/StepUpProcess"/>
    <dgm:cxn modelId="{60F980F5-BB24-496D-A260-285E5638A855}" srcId="{7DD85846-061B-44DF-9046-A6F6F47A1729}" destId="{060D4E93-810C-4A1C-8659-099070E294D5}" srcOrd="1" destOrd="0" parTransId="{8930EEDF-DE01-4DB8-B5B0-D8161967F190}" sibTransId="{5D4B31A1-812B-4601-8758-578CBBB328E6}"/>
    <dgm:cxn modelId="{1C83F996-55EB-41F0-AB3D-0B6C3511EB10}" type="presParOf" srcId="{811A6189-5E2F-4892-B314-01C05DDCFEA9}" destId="{B03733B1-5CAE-4181-A8EC-D5964EEE7D15}" srcOrd="0" destOrd="0" presId="urn:microsoft.com/office/officeart/2009/3/layout/StepUpProcess"/>
    <dgm:cxn modelId="{2F1C4ADB-8013-4F70-B9DE-92E070169ADA}" type="presParOf" srcId="{B03733B1-5CAE-4181-A8EC-D5964EEE7D15}" destId="{98E8BC79-6301-4BFB-B169-A5C76FE4C5F9}" srcOrd="0" destOrd="0" presId="urn:microsoft.com/office/officeart/2009/3/layout/StepUpProcess"/>
    <dgm:cxn modelId="{23C92AD8-0409-48C3-AAD7-F7180C2CA893}" type="presParOf" srcId="{B03733B1-5CAE-4181-A8EC-D5964EEE7D15}" destId="{B1FABFD7-A3FA-4EEC-B74F-B2A1DA8CF42B}" srcOrd="1" destOrd="0" presId="urn:microsoft.com/office/officeart/2009/3/layout/StepUpProcess"/>
    <dgm:cxn modelId="{3262EF80-2284-449D-971E-06A479B03C5B}" type="presParOf" srcId="{B03733B1-5CAE-4181-A8EC-D5964EEE7D15}" destId="{F35ADD28-C832-4606-B953-3F393C057C96}" srcOrd="2" destOrd="0" presId="urn:microsoft.com/office/officeart/2009/3/layout/StepUpProcess"/>
    <dgm:cxn modelId="{6C7ED1D0-E17A-438D-B90F-5B7F8853F243}" type="presParOf" srcId="{811A6189-5E2F-4892-B314-01C05DDCFEA9}" destId="{8DB56CCB-13E0-4EC3-9AA2-AA6474E22BC7}" srcOrd="1" destOrd="0" presId="urn:microsoft.com/office/officeart/2009/3/layout/StepUpProcess"/>
    <dgm:cxn modelId="{491D8BDB-DB7E-457E-B9B2-82233412FE58}" type="presParOf" srcId="{8DB56CCB-13E0-4EC3-9AA2-AA6474E22BC7}" destId="{5FF923F5-C5A5-4501-A9D2-F42E7EDB396A}" srcOrd="0" destOrd="0" presId="urn:microsoft.com/office/officeart/2009/3/layout/StepUpProcess"/>
    <dgm:cxn modelId="{A804CBB4-1A32-40FF-8017-313069F72072}" type="presParOf" srcId="{811A6189-5E2F-4892-B314-01C05DDCFEA9}" destId="{34F6260B-2AF6-4026-80CF-95E731115923}" srcOrd="2" destOrd="0" presId="urn:microsoft.com/office/officeart/2009/3/layout/StepUpProcess"/>
    <dgm:cxn modelId="{844C41AD-E187-4068-B062-960DE2D7E743}" type="presParOf" srcId="{34F6260B-2AF6-4026-80CF-95E731115923}" destId="{B826100C-B93E-48AC-A3BA-16B0F7F3D508}" srcOrd="0" destOrd="0" presId="urn:microsoft.com/office/officeart/2009/3/layout/StepUpProcess"/>
    <dgm:cxn modelId="{7816526F-5DF1-4CB9-BEBE-A3FD959AFD2F}" type="presParOf" srcId="{34F6260B-2AF6-4026-80CF-95E731115923}" destId="{BD9EE4CB-3673-48CA-8513-9BC0511FE620}" srcOrd="1" destOrd="0" presId="urn:microsoft.com/office/officeart/2009/3/layout/StepUpProcess"/>
    <dgm:cxn modelId="{32DE4A1A-82D7-44C1-A449-C9EAA5799AD4}" type="presParOf" srcId="{34F6260B-2AF6-4026-80CF-95E731115923}" destId="{440B199C-42AD-4BF0-BD4B-9B8068122FE2}" srcOrd="2" destOrd="0" presId="urn:microsoft.com/office/officeart/2009/3/layout/StepUpProcess"/>
    <dgm:cxn modelId="{413B9C61-2085-45FD-A557-B74A16C26828}" type="presParOf" srcId="{811A6189-5E2F-4892-B314-01C05DDCFEA9}" destId="{65DA4396-3CD9-4B20-9906-00F5747F5450}" srcOrd="3" destOrd="0" presId="urn:microsoft.com/office/officeart/2009/3/layout/StepUpProcess"/>
    <dgm:cxn modelId="{9F2D5340-683D-4C76-949C-ED1965E07DB4}" type="presParOf" srcId="{65DA4396-3CD9-4B20-9906-00F5747F5450}" destId="{07B73F9F-7FC7-4221-BD1E-59C8DA0C9978}" srcOrd="0" destOrd="0" presId="urn:microsoft.com/office/officeart/2009/3/layout/StepUpProcess"/>
    <dgm:cxn modelId="{CE37A2D1-E314-4E08-B863-7891602F42DA}" type="presParOf" srcId="{811A6189-5E2F-4892-B314-01C05DDCFEA9}" destId="{3563718D-A635-4659-AF79-9973D945A1C3}" srcOrd="4" destOrd="0" presId="urn:microsoft.com/office/officeart/2009/3/layout/StepUpProcess"/>
    <dgm:cxn modelId="{005027E6-BA59-4905-8E8D-446D11FB2635}" type="presParOf" srcId="{3563718D-A635-4659-AF79-9973D945A1C3}" destId="{932F44B0-4794-4D59-A2B2-20E03ED33B45}" srcOrd="0" destOrd="0" presId="urn:microsoft.com/office/officeart/2009/3/layout/StepUpProcess"/>
    <dgm:cxn modelId="{2DB321F2-CBB6-41AA-AC6D-673A12E9E293}" type="presParOf" srcId="{3563718D-A635-4659-AF79-9973D945A1C3}" destId="{42C52159-E79C-4F8A-A27C-A50BD6935312}" srcOrd="1" destOrd="0" presId="urn:microsoft.com/office/officeart/2009/3/layout/StepUpProcess"/>
    <dgm:cxn modelId="{994F51A0-E9E7-408E-B335-91C432A78EDC}" type="presParOf" srcId="{3563718D-A635-4659-AF79-9973D945A1C3}" destId="{623CDFA6-EAFD-4C36-928F-755112600BD5}" srcOrd="2" destOrd="0" presId="urn:microsoft.com/office/officeart/2009/3/layout/StepUpProcess"/>
    <dgm:cxn modelId="{AAEB53EE-83C8-42EB-9756-A91F5138A87A}" type="presParOf" srcId="{811A6189-5E2F-4892-B314-01C05DDCFEA9}" destId="{F37E8212-8903-4D71-9109-77DB1BD93853}" srcOrd="5" destOrd="0" presId="urn:microsoft.com/office/officeart/2009/3/layout/StepUpProcess"/>
    <dgm:cxn modelId="{9845232F-9F49-4D92-8109-AC6438D347A2}" type="presParOf" srcId="{F37E8212-8903-4D71-9109-77DB1BD93853}" destId="{E051EA2A-B43D-4056-9ECE-C38C7014E395}" srcOrd="0" destOrd="0" presId="urn:microsoft.com/office/officeart/2009/3/layout/StepUpProcess"/>
    <dgm:cxn modelId="{666A0F6B-8E6D-4569-BD53-B7B6E6F4985B}" type="presParOf" srcId="{811A6189-5E2F-4892-B314-01C05DDCFEA9}" destId="{14B4C63F-5322-43D6-8CF5-547C6D488142}" srcOrd="6" destOrd="0" presId="urn:microsoft.com/office/officeart/2009/3/layout/StepUpProcess"/>
    <dgm:cxn modelId="{6B36521A-E1DC-459A-B967-A7A29C2E5D04}" type="presParOf" srcId="{14B4C63F-5322-43D6-8CF5-547C6D488142}" destId="{97DE91E9-B03A-40AA-AC26-B2DC7C9D3218}" srcOrd="0" destOrd="0" presId="urn:microsoft.com/office/officeart/2009/3/layout/StepUpProcess"/>
    <dgm:cxn modelId="{20A61C68-9B8D-4F62-B2A0-28760CA93572}" type="presParOf" srcId="{14B4C63F-5322-43D6-8CF5-547C6D488142}" destId="{0FE0D4A0-A600-4417-B32D-28773BB4549F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9CFEC1-9F71-4774-94E7-EC9D5D253C7E}" type="doc">
      <dgm:prSet loTypeId="urn:microsoft.com/office/officeart/2005/8/layout/pList2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02A5AD-004C-4AC2-8B5B-7D074E29614E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원본 사진</a:t>
          </a:r>
          <a:endParaRPr lang="en-US" altLang="ko-KR" sz="2400" dirty="0" smtClean="0"/>
        </a:p>
      </dgm:t>
    </dgm:pt>
    <dgm:pt modelId="{69E24D83-D2FC-49C7-910F-92618EE08D1C}" type="par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8AF5B854-AA29-4EC3-B897-494F66784B2E}" type="sib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5CA82118-5983-4310-B949-63646AFD2502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차선이 위치하지 않을 부위 제거</a:t>
          </a:r>
          <a:endParaRPr lang="ko-KR" altLang="en-US" sz="2400" dirty="0"/>
        </a:p>
      </dgm:t>
    </dgm:pt>
    <dgm:pt modelId="{6E7C2FB0-8450-40AF-AEF5-F7957D82E142}" type="par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D7D0AEFB-9BBC-41EF-AA81-6254B3F8191A}" type="sib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7DD85846-061B-44DF-9046-A6F6F47A1729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완성된 사진</a:t>
          </a:r>
          <a:endParaRPr lang="ko-KR" altLang="en-US" sz="2400" dirty="0"/>
        </a:p>
      </dgm:t>
    </dgm:pt>
    <dgm:pt modelId="{5F9CC762-9AA8-44DD-A62E-7D5C81D66572}" type="par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A35973A-D490-413C-9B0C-524C9A1DEB0B}" type="sib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D573228-1CB1-421D-9CB9-B2A4457E6157}" type="pres">
      <dgm:prSet presAssocID="{0B9CFEC1-9F71-4774-94E7-EC9D5D253C7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69D61B-D876-4056-88CA-C94E80E3EA53}" type="pres">
      <dgm:prSet presAssocID="{0B9CFEC1-9F71-4774-94E7-EC9D5D253C7E}" presName="bkgdShp" presStyleLbl="alignAccFollowNode1" presStyleIdx="0" presStyleCnt="1"/>
      <dgm:spPr/>
    </dgm:pt>
    <dgm:pt modelId="{5C10EE41-A760-416E-A0D5-76D140B5A5E7}" type="pres">
      <dgm:prSet presAssocID="{0B9CFEC1-9F71-4774-94E7-EC9D5D253C7E}" presName="linComp" presStyleCnt="0"/>
      <dgm:spPr/>
    </dgm:pt>
    <dgm:pt modelId="{9A162E04-E238-4471-BE69-F93981054381}" type="pres">
      <dgm:prSet presAssocID="{8702A5AD-004C-4AC2-8B5B-7D074E29614E}" presName="compNode" presStyleCnt="0"/>
      <dgm:spPr/>
    </dgm:pt>
    <dgm:pt modelId="{A35B1F64-39B9-488E-9A69-5ABF7314E0B7}" type="pres">
      <dgm:prSet presAssocID="{8702A5AD-004C-4AC2-8B5B-7D074E2961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9A5DF6-309D-4BBD-812D-137430B3E6D6}" type="pres">
      <dgm:prSet presAssocID="{8702A5AD-004C-4AC2-8B5B-7D074E29614E}" presName="invisiNode" presStyleLbl="node1" presStyleIdx="0" presStyleCnt="3"/>
      <dgm:spPr/>
    </dgm:pt>
    <dgm:pt modelId="{5A79CCFB-DE61-43AF-A8A9-6B77D5F2F6D3}" type="pres">
      <dgm:prSet presAssocID="{8702A5AD-004C-4AC2-8B5B-7D074E29614E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8000" b="-18000"/>
          </a:stretch>
        </a:blipFill>
      </dgm:spPr>
    </dgm:pt>
    <dgm:pt modelId="{194C7F05-020C-404B-87D8-611668FC0C31}" type="pres">
      <dgm:prSet presAssocID="{8AF5B854-AA29-4EC3-B897-494F66784B2E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1DF5CD4-7C0F-4E8D-ABD8-10676E5C7510}" type="pres">
      <dgm:prSet presAssocID="{5CA82118-5983-4310-B949-63646AFD2502}" presName="compNode" presStyleCnt="0"/>
      <dgm:spPr/>
    </dgm:pt>
    <dgm:pt modelId="{860DA7BB-32DD-4D4C-8898-4F3D9B917CA4}" type="pres">
      <dgm:prSet presAssocID="{5CA82118-5983-4310-B949-63646AFD250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826CCE-7888-4954-800C-F4192A9B3504}" type="pres">
      <dgm:prSet presAssocID="{5CA82118-5983-4310-B949-63646AFD2502}" presName="invisiNode" presStyleLbl="node1" presStyleIdx="1" presStyleCnt="3"/>
      <dgm:spPr/>
    </dgm:pt>
    <dgm:pt modelId="{05F92F85-E240-43B9-8853-DB1EEFEB7A8D}" type="pres">
      <dgm:prSet presAssocID="{5CA82118-5983-4310-B949-63646AFD2502}" presName="imagNod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8000" b="-18000"/>
          </a:stretch>
        </a:blipFill>
      </dgm:spPr>
    </dgm:pt>
    <dgm:pt modelId="{FCA46A5E-2556-4404-8CC3-B7AD98195BA0}" type="pres">
      <dgm:prSet presAssocID="{D7D0AEFB-9BBC-41EF-AA81-6254B3F8191A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72917D18-8FA9-4B05-A2B2-845219E53A12}" type="pres">
      <dgm:prSet presAssocID="{7DD85846-061B-44DF-9046-A6F6F47A1729}" presName="compNode" presStyleCnt="0"/>
      <dgm:spPr/>
    </dgm:pt>
    <dgm:pt modelId="{E3A46667-4DCB-4C4D-8A23-6E7C7D33C5C9}" type="pres">
      <dgm:prSet presAssocID="{7DD85846-061B-44DF-9046-A6F6F47A172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70216D-AD41-4EFE-9185-389B9676B7E5}" type="pres">
      <dgm:prSet presAssocID="{7DD85846-061B-44DF-9046-A6F6F47A1729}" presName="invisiNode" presStyleLbl="node1" presStyleIdx="2" presStyleCnt="3"/>
      <dgm:spPr/>
    </dgm:pt>
    <dgm:pt modelId="{22D43351-3C54-4879-A900-4207BE869BBB}" type="pres">
      <dgm:prSet presAssocID="{7DD85846-061B-44DF-9046-A6F6F47A1729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8000" b="-18000"/>
          </a:stretch>
        </a:blipFill>
      </dgm:spPr>
    </dgm:pt>
  </dgm:ptLst>
  <dgm:cxnLst>
    <dgm:cxn modelId="{D38016D4-6AD1-4115-96CB-40F4900F369C}" type="presOf" srcId="{D7D0AEFB-9BBC-41EF-AA81-6254B3F8191A}" destId="{FCA46A5E-2556-4404-8CC3-B7AD98195BA0}" srcOrd="0" destOrd="0" presId="urn:microsoft.com/office/officeart/2005/8/layout/pList2#1"/>
    <dgm:cxn modelId="{31411D92-36BC-44D9-B9F1-0A31360C7786}" srcId="{0B9CFEC1-9F71-4774-94E7-EC9D5D253C7E}" destId="{7DD85846-061B-44DF-9046-A6F6F47A1729}" srcOrd="2" destOrd="0" parTransId="{5F9CC762-9AA8-44DD-A62E-7D5C81D66572}" sibTransId="{CA35973A-D490-413C-9B0C-524C9A1DEB0B}"/>
    <dgm:cxn modelId="{6852C174-236D-4F8B-B32A-F3CD4C2BA226}" type="presOf" srcId="{8702A5AD-004C-4AC2-8B5B-7D074E29614E}" destId="{A35B1F64-39B9-488E-9A69-5ABF7314E0B7}" srcOrd="0" destOrd="0" presId="urn:microsoft.com/office/officeart/2005/8/layout/pList2#1"/>
    <dgm:cxn modelId="{974779FD-A45A-402C-912F-81316E841FDA}" type="presOf" srcId="{0B9CFEC1-9F71-4774-94E7-EC9D5D253C7E}" destId="{CD573228-1CB1-421D-9CB9-B2A4457E6157}" srcOrd="0" destOrd="0" presId="urn:microsoft.com/office/officeart/2005/8/layout/pList2#1"/>
    <dgm:cxn modelId="{A7676C7E-ECEC-426A-9896-E287E804F42B}" type="presOf" srcId="{7DD85846-061B-44DF-9046-A6F6F47A1729}" destId="{E3A46667-4DCB-4C4D-8A23-6E7C7D33C5C9}" srcOrd="0" destOrd="0" presId="urn:microsoft.com/office/officeart/2005/8/layout/pList2#1"/>
    <dgm:cxn modelId="{71F8C736-96D1-46A3-979A-52637E1DC89C}" srcId="{0B9CFEC1-9F71-4774-94E7-EC9D5D253C7E}" destId="{8702A5AD-004C-4AC2-8B5B-7D074E29614E}" srcOrd="0" destOrd="0" parTransId="{69E24D83-D2FC-49C7-910F-92618EE08D1C}" sibTransId="{8AF5B854-AA29-4EC3-B897-494F66784B2E}"/>
    <dgm:cxn modelId="{092EC838-AAC2-43A0-B9DA-61EBC3CF1753}" type="presOf" srcId="{8AF5B854-AA29-4EC3-B897-494F66784B2E}" destId="{194C7F05-020C-404B-87D8-611668FC0C31}" srcOrd="0" destOrd="0" presId="urn:microsoft.com/office/officeart/2005/8/layout/pList2#1"/>
    <dgm:cxn modelId="{D9D28E38-B3C8-4769-83B7-596D01D27FCD}" srcId="{0B9CFEC1-9F71-4774-94E7-EC9D5D253C7E}" destId="{5CA82118-5983-4310-B949-63646AFD2502}" srcOrd="1" destOrd="0" parTransId="{6E7C2FB0-8450-40AF-AEF5-F7957D82E142}" sibTransId="{D7D0AEFB-9BBC-41EF-AA81-6254B3F8191A}"/>
    <dgm:cxn modelId="{20387E04-A087-407F-A1AF-4C360FBA3029}" type="presOf" srcId="{5CA82118-5983-4310-B949-63646AFD2502}" destId="{860DA7BB-32DD-4D4C-8898-4F3D9B917CA4}" srcOrd="0" destOrd="0" presId="urn:microsoft.com/office/officeart/2005/8/layout/pList2#1"/>
    <dgm:cxn modelId="{7F0E7C58-1972-4E98-A317-F7DE4D77FF2C}" type="presParOf" srcId="{CD573228-1CB1-421D-9CB9-B2A4457E6157}" destId="{AA69D61B-D876-4056-88CA-C94E80E3EA53}" srcOrd="0" destOrd="0" presId="urn:microsoft.com/office/officeart/2005/8/layout/pList2#1"/>
    <dgm:cxn modelId="{FD526EA2-4B19-48B2-A887-40B0AA7305D3}" type="presParOf" srcId="{CD573228-1CB1-421D-9CB9-B2A4457E6157}" destId="{5C10EE41-A760-416E-A0D5-76D140B5A5E7}" srcOrd="1" destOrd="0" presId="urn:microsoft.com/office/officeart/2005/8/layout/pList2#1"/>
    <dgm:cxn modelId="{989601BF-7B49-4727-BB0D-45D9DDF68A64}" type="presParOf" srcId="{5C10EE41-A760-416E-A0D5-76D140B5A5E7}" destId="{9A162E04-E238-4471-BE69-F93981054381}" srcOrd="0" destOrd="0" presId="urn:microsoft.com/office/officeart/2005/8/layout/pList2#1"/>
    <dgm:cxn modelId="{656CBBFC-A69E-4019-A3BD-B8CD4895AD4D}" type="presParOf" srcId="{9A162E04-E238-4471-BE69-F93981054381}" destId="{A35B1F64-39B9-488E-9A69-5ABF7314E0B7}" srcOrd="0" destOrd="0" presId="urn:microsoft.com/office/officeart/2005/8/layout/pList2#1"/>
    <dgm:cxn modelId="{4669A0CE-1AB7-4324-BDDB-D8FBFD5C4592}" type="presParOf" srcId="{9A162E04-E238-4471-BE69-F93981054381}" destId="{559A5DF6-309D-4BBD-812D-137430B3E6D6}" srcOrd="1" destOrd="0" presId="urn:microsoft.com/office/officeart/2005/8/layout/pList2#1"/>
    <dgm:cxn modelId="{C732B6BA-5DB7-4985-A025-ED2F7B3F337C}" type="presParOf" srcId="{9A162E04-E238-4471-BE69-F93981054381}" destId="{5A79CCFB-DE61-43AF-A8A9-6B77D5F2F6D3}" srcOrd="2" destOrd="0" presId="urn:microsoft.com/office/officeart/2005/8/layout/pList2#1"/>
    <dgm:cxn modelId="{7B7C9E5F-4532-4C1A-AB47-8A7F92A256AC}" type="presParOf" srcId="{5C10EE41-A760-416E-A0D5-76D140B5A5E7}" destId="{194C7F05-020C-404B-87D8-611668FC0C31}" srcOrd="1" destOrd="0" presId="urn:microsoft.com/office/officeart/2005/8/layout/pList2#1"/>
    <dgm:cxn modelId="{22E24F92-C329-4882-9953-73C998424B71}" type="presParOf" srcId="{5C10EE41-A760-416E-A0D5-76D140B5A5E7}" destId="{21DF5CD4-7C0F-4E8D-ABD8-10676E5C7510}" srcOrd="2" destOrd="0" presId="urn:microsoft.com/office/officeart/2005/8/layout/pList2#1"/>
    <dgm:cxn modelId="{6D1B8D04-9EFD-409A-92A4-68B9E1296045}" type="presParOf" srcId="{21DF5CD4-7C0F-4E8D-ABD8-10676E5C7510}" destId="{860DA7BB-32DD-4D4C-8898-4F3D9B917CA4}" srcOrd="0" destOrd="0" presId="urn:microsoft.com/office/officeart/2005/8/layout/pList2#1"/>
    <dgm:cxn modelId="{7A1FB980-9135-4B5F-AAE1-AC6C4240A716}" type="presParOf" srcId="{21DF5CD4-7C0F-4E8D-ABD8-10676E5C7510}" destId="{E3826CCE-7888-4954-800C-F4192A9B3504}" srcOrd="1" destOrd="0" presId="urn:microsoft.com/office/officeart/2005/8/layout/pList2#1"/>
    <dgm:cxn modelId="{F0BC108C-9805-4306-882B-7EA3EAD97CF0}" type="presParOf" srcId="{21DF5CD4-7C0F-4E8D-ABD8-10676E5C7510}" destId="{05F92F85-E240-43B9-8853-DB1EEFEB7A8D}" srcOrd="2" destOrd="0" presId="urn:microsoft.com/office/officeart/2005/8/layout/pList2#1"/>
    <dgm:cxn modelId="{AA0A86FC-A54A-4EE5-B396-1D0FDD6B2416}" type="presParOf" srcId="{5C10EE41-A760-416E-A0D5-76D140B5A5E7}" destId="{FCA46A5E-2556-4404-8CC3-B7AD98195BA0}" srcOrd="3" destOrd="0" presId="urn:microsoft.com/office/officeart/2005/8/layout/pList2#1"/>
    <dgm:cxn modelId="{9138E500-FD81-4958-9013-A579A2111F15}" type="presParOf" srcId="{5C10EE41-A760-416E-A0D5-76D140B5A5E7}" destId="{72917D18-8FA9-4B05-A2B2-845219E53A12}" srcOrd="4" destOrd="0" presId="urn:microsoft.com/office/officeart/2005/8/layout/pList2#1"/>
    <dgm:cxn modelId="{6A8E29E2-AD06-4DA4-AFBC-593E66ED5807}" type="presParOf" srcId="{72917D18-8FA9-4B05-A2B2-845219E53A12}" destId="{E3A46667-4DCB-4C4D-8A23-6E7C7D33C5C9}" srcOrd="0" destOrd="0" presId="urn:microsoft.com/office/officeart/2005/8/layout/pList2#1"/>
    <dgm:cxn modelId="{FF88D0E3-7B9C-422F-B8C2-942186E51060}" type="presParOf" srcId="{72917D18-8FA9-4B05-A2B2-845219E53A12}" destId="{8B70216D-AD41-4EFE-9185-389B9676B7E5}" srcOrd="1" destOrd="0" presId="urn:microsoft.com/office/officeart/2005/8/layout/pList2#1"/>
    <dgm:cxn modelId="{1F11C0F4-8C1B-43BC-AEBF-2460A7A2A9CA}" type="presParOf" srcId="{72917D18-8FA9-4B05-A2B2-845219E53A12}" destId="{22D43351-3C54-4879-A900-4207BE869BBB}" srcOrd="2" destOrd="0" presId="urn:microsoft.com/office/officeart/2005/8/layout/pList2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B400D1-4B39-40A5-8DFA-87474A3093D7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5DDF5204-60DB-4FDE-9AE0-3D469C09DF81}">
      <dgm:prSet phldrT="[텍스트]"/>
      <dgm:spPr/>
      <dgm:t>
        <a:bodyPr/>
        <a:lstStyle/>
        <a:p>
          <a:pPr latinLnBrk="1"/>
          <a:r>
            <a:rPr lang="ko-KR" altLang="en-US" dirty="0" smtClean="0"/>
            <a:t>속도가 느리고</a:t>
          </a:r>
          <a:r>
            <a:rPr lang="en-US" altLang="ko-KR" dirty="0" smtClean="0"/>
            <a:t>,</a:t>
          </a:r>
          <a:r>
            <a:rPr lang="ko-KR" altLang="en-US" dirty="0" smtClean="0"/>
            <a:t> 산 능선 등으로 인한</a:t>
          </a:r>
          <a:r>
            <a:rPr lang="en-US" altLang="ko-KR" dirty="0" smtClean="0"/>
            <a:t> </a:t>
          </a:r>
          <a:r>
            <a:rPr lang="ko-KR" altLang="en-US" dirty="0" smtClean="0"/>
            <a:t>부정확한 데이터</a:t>
          </a:r>
          <a:endParaRPr lang="ko-KR" altLang="en-US" dirty="0"/>
        </a:p>
      </dgm:t>
    </dgm:pt>
    <dgm:pt modelId="{DEAF89D5-09BF-4B12-A1EE-5C02FE8134FD}" type="parTrans" cxnId="{BD26CECE-DAB1-448D-B0F1-6BE39B5DF99C}">
      <dgm:prSet/>
      <dgm:spPr/>
      <dgm:t>
        <a:bodyPr/>
        <a:lstStyle/>
        <a:p>
          <a:pPr latinLnBrk="1"/>
          <a:endParaRPr lang="ko-KR" altLang="en-US"/>
        </a:p>
      </dgm:t>
    </dgm:pt>
    <dgm:pt modelId="{A33B807B-9BFF-4751-A1F6-DD4C7CB7E439}" type="sibTrans" cxnId="{BD26CECE-DAB1-448D-B0F1-6BE39B5DF99C}">
      <dgm:prSet/>
      <dgm:spPr/>
      <dgm:t>
        <a:bodyPr/>
        <a:lstStyle/>
        <a:p>
          <a:pPr latinLnBrk="1"/>
          <a:endParaRPr lang="ko-KR" altLang="en-US"/>
        </a:p>
      </dgm:t>
    </dgm:pt>
    <dgm:pt modelId="{DB9E7868-2078-478A-B944-6F90863831B4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0AD770C4-A77D-496A-B4D9-A56EEBD25F88}" type="parTrans" cxnId="{18FF2C7A-00D7-4B80-8140-ABEF5A012A07}">
      <dgm:prSet/>
      <dgm:spPr/>
      <dgm:t>
        <a:bodyPr/>
        <a:lstStyle/>
        <a:p>
          <a:pPr latinLnBrk="1"/>
          <a:endParaRPr lang="ko-KR" altLang="en-US"/>
        </a:p>
      </dgm:t>
    </dgm:pt>
    <dgm:pt modelId="{2F59E1C2-5705-4BC4-8A56-A24BDE19455E}" type="sibTrans" cxnId="{18FF2C7A-00D7-4B80-8140-ABEF5A012A07}">
      <dgm:prSet/>
      <dgm:spPr/>
      <dgm:t>
        <a:bodyPr/>
        <a:lstStyle/>
        <a:p>
          <a:pPr latinLnBrk="1"/>
          <a:endParaRPr lang="ko-KR" altLang="en-US"/>
        </a:p>
      </dgm:t>
    </dgm:pt>
    <dgm:pt modelId="{17B7E878-82B0-47C6-9915-4E40C87C9AC6}">
      <dgm:prSet phldrT="[텍스트]"/>
      <dgm:spPr/>
      <dgm:t>
        <a:bodyPr/>
        <a:lstStyle/>
        <a:p>
          <a:pPr latinLnBrk="1"/>
          <a:r>
            <a:rPr lang="ko-KR" altLang="en-US" dirty="0" smtClean="0"/>
            <a:t>리소스 낭비 최소화</a:t>
          </a:r>
          <a:r>
            <a:rPr lang="en-US" altLang="ko-KR" dirty="0" smtClean="0"/>
            <a:t>, </a:t>
          </a:r>
          <a:r>
            <a:rPr lang="ko-KR" altLang="en-US" dirty="0" smtClean="0"/>
            <a:t>프레임 상승</a:t>
          </a:r>
          <a:endParaRPr lang="ko-KR" altLang="en-US" dirty="0"/>
        </a:p>
      </dgm:t>
    </dgm:pt>
    <dgm:pt modelId="{BDCF8145-FD7E-4D64-93BC-71F4DE453BD6}" type="parTrans" cxnId="{D7DE2F59-BCAD-4140-8BAE-7D6D7494CCCF}">
      <dgm:prSet/>
      <dgm:spPr/>
      <dgm:t>
        <a:bodyPr/>
        <a:lstStyle/>
        <a:p>
          <a:pPr latinLnBrk="1"/>
          <a:endParaRPr lang="ko-KR" altLang="en-US"/>
        </a:p>
      </dgm:t>
    </dgm:pt>
    <dgm:pt modelId="{2252A5A8-1324-48D2-8B47-D9BC6BFC785C}" type="sibTrans" cxnId="{D7DE2F59-BCAD-4140-8BAE-7D6D7494CCCF}">
      <dgm:prSet/>
      <dgm:spPr/>
      <dgm:t>
        <a:bodyPr/>
        <a:lstStyle/>
        <a:p>
          <a:pPr latinLnBrk="1"/>
          <a:endParaRPr lang="ko-KR" altLang="en-US"/>
        </a:p>
      </dgm:t>
    </dgm:pt>
    <dgm:pt modelId="{8C87185D-3CE6-4781-88F7-09070C9CA752}" type="pres">
      <dgm:prSet presAssocID="{57B400D1-4B39-40A5-8DFA-87474A3093D7}" presName="CompostProcess" presStyleCnt="0">
        <dgm:presLayoutVars>
          <dgm:dir/>
          <dgm:resizeHandles val="exact"/>
        </dgm:presLayoutVars>
      </dgm:prSet>
      <dgm:spPr/>
    </dgm:pt>
    <dgm:pt modelId="{398C820C-F03E-4D2A-A37A-B365FFFD38DD}" type="pres">
      <dgm:prSet presAssocID="{57B400D1-4B39-40A5-8DFA-87474A3093D7}" presName="arrow" presStyleLbl="bgShp" presStyleIdx="0" presStyleCnt="1" custLinFactY="300000" custLinFactNeighborX="17507" custLinFactNeighborY="382143"/>
      <dgm:spPr/>
    </dgm:pt>
    <dgm:pt modelId="{BB618FAA-0E5A-4522-9620-BC060FE74131}" type="pres">
      <dgm:prSet presAssocID="{57B400D1-4B39-40A5-8DFA-87474A3093D7}" presName="linearProcess" presStyleCnt="0"/>
      <dgm:spPr/>
    </dgm:pt>
    <dgm:pt modelId="{12F12436-84D5-400F-9DF0-2AA4C4FBD593}" type="pres">
      <dgm:prSet presAssocID="{5DDF5204-60DB-4FDE-9AE0-3D469C09DF81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6412A4-15DA-4735-88D2-C7EE660704E6}" type="pres">
      <dgm:prSet presAssocID="{A33B807B-9BFF-4751-A1F6-DD4C7CB7E439}" presName="sibTrans" presStyleCnt="0"/>
      <dgm:spPr/>
    </dgm:pt>
    <dgm:pt modelId="{1B6ED267-9EDE-48C0-906B-DC3A8A23E4A8}" type="pres">
      <dgm:prSet presAssocID="{DB9E7868-2078-478A-B944-6F90863831B4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A90990-0C3A-461B-8399-46FB993FD822}" type="pres">
      <dgm:prSet presAssocID="{2F59E1C2-5705-4BC4-8A56-A24BDE19455E}" presName="sibTrans" presStyleCnt="0"/>
      <dgm:spPr/>
    </dgm:pt>
    <dgm:pt modelId="{7E89A366-069B-4277-8869-62EA25C99169}" type="pres">
      <dgm:prSet presAssocID="{17B7E878-82B0-47C6-9915-4E40C87C9AC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8FF2C7A-00D7-4B80-8140-ABEF5A012A07}" srcId="{57B400D1-4B39-40A5-8DFA-87474A3093D7}" destId="{DB9E7868-2078-478A-B944-6F90863831B4}" srcOrd="1" destOrd="0" parTransId="{0AD770C4-A77D-496A-B4D9-A56EEBD25F88}" sibTransId="{2F59E1C2-5705-4BC4-8A56-A24BDE19455E}"/>
    <dgm:cxn modelId="{90CA172E-8461-445C-A24B-47CF656565A0}" type="presOf" srcId="{17B7E878-82B0-47C6-9915-4E40C87C9AC6}" destId="{7E89A366-069B-4277-8869-62EA25C99169}" srcOrd="0" destOrd="0" presId="urn:microsoft.com/office/officeart/2005/8/layout/hProcess9"/>
    <dgm:cxn modelId="{9D5FBC77-92C5-48B6-8FCF-742806ED6876}" type="presOf" srcId="{57B400D1-4B39-40A5-8DFA-87474A3093D7}" destId="{8C87185D-3CE6-4781-88F7-09070C9CA752}" srcOrd="0" destOrd="0" presId="urn:microsoft.com/office/officeart/2005/8/layout/hProcess9"/>
    <dgm:cxn modelId="{FD93B335-8F96-49FD-8511-6ABF31F68082}" type="presOf" srcId="{5DDF5204-60DB-4FDE-9AE0-3D469C09DF81}" destId="{12F12436-84D5-400F-9DF0-2AA4C4FBD593}" srcOrd="0" destOrd="0" presId="urn:microsoft.com/office/officeart/2005/8/layout/hProcess9"/>
    <dgm:cxn modelId="{D7DE2F59-BCAD-4140-8BAE-7D6D7494CCCF}" srcId="{57B400D1-4B39-40A5-8DFA-87474A3093D7}" destId="{17B7E878-82B0-47C6-9915-4E40C87C9AC6}" srcOrd="2" destOrd="0" parTransId="{BDCF8145-FD7E-4D64-93BC-71F4DE453BD6}" sibTransId="{2252A5A8-1324-48D2-8B47-D9BC6BFC785C}"/>
    <dgm:cxn modelId="{BD26CECE-DAB1-448D-B0F1-6BE39B5DF99C}" srcId="{57B400D1-4B39-40A5-8DFA-87474A3093D7}" destId="{5DDF5204-60DB-4FDE-9AE0-3D469C09DF81}" srcOrd="0" destOrd="0" parTransId="{DEAF89D5-09BF-4B12-A1EE-5C02FE8134FD}" sibTransId="{A33B807B-9BFF-4751-A1F6-DD4C7CB7E439}"/>
    <dgm:cxn modelId="{57D50FDB-6CC9-44CA-9D62-735A53F45280}" type="presOf" srcId="{DB9E7868-2078-478A-B944-6F90863831B4}" destId="{1B6ED267-9EDE-48C0-906B-DC3A8A23E4A8}" srcOrd="0" destOrd="0" presId="urn:microsoft.com/office/officeart/2005/8/layout/hProcess9"/>
    <dgm:cxn modelId="{02DDE5C7-53D0-4236-94F0-010F5422C734}" type="presParOf" srcId="{8C87185D-3CE6-4781-88F7-09070C9CA752}" destId="{398C820C-F03E-4D2A-A37A-B365FFFD38DD}" srcOrd="0" destOrd="0" presId="urn:microsoft.com/office/officeart/2005/8/layout/hProcess9"/>
    <dgm:cxn modelId="{0A77A406-9218-4DC0-A114-DD3E9474C7B5}" type="presParOf" srcId="{8C87185D-3CE6-4781-88F7-09070C9CA752}" destId="{BB618FAA-0E5A-4522-9620-BC060FE74131}" srcOrd="1" destOrd="0" presId="urn:microsoft.com/office/officeart/2005/8/layout/hProcess9"/>
    <dgm:cxn modelId="{E1808454-BD58-4C68-B7D5-3122C1A05A68}" type="presParOf" srcId="{BB618FAA-0E5A-4522-9620-BC060FE74131}" destId="{12F12436-84D5-400F-9DF0-2AA4C4FBD593}" srcOrd="0" destOrd="0" presId="urn:microsoft.com/office/officeart/2005/8/layout/hProcess9"/>
    <dgm:cxn modelId="{761E09A9-D5E2-4A56-B901-A6E423DE94B6}" type="presParOf" srcId="{BB618FAA-0E5A-4522-9620-BC060FE74131}" destId="{626412A4-15DA-4735-88D2-C7EE660704E6}" srcOrd="1" destOrd="0" presId="urn:microsoft.com/office/officeart/2005/8/layout/hProcess9"/>
    <dgm:cxn modelId="{79390DA8-42DF-4289-BF97-F94975929662}" type="presParOf" srcId="{BB618FAA-0E5A-4522-9620-BC060FE74131}" destId="{1B6ED267-9EDE-48C0-906B-DC3A8A23E4A8}" srcOrd="2" destOrd="0" presId="urn:microsoft.com/office/officeart/2005/8/layout/hProcess9"/>
    <dgm:cxn modelId="{844E2E42-908E-45E8-BA94-763306A28007}" type="presParOf" srcId="{BB618FAA-0E5A-4522-9620-BC060FE74131}" destId="{7FA90990-0C3A-461B-8399-46FB993FD822}" srcOrd="3" destOrd="0" presId="urn:microsoft.com/office/officeart/2005/8/layout/hProcess9"/>
    <dgm:cxn modelId="{D7CCDABD-13F0-4065-8C6C-286307C96BD1}" type="presParOf" srcId="{BB618FAA-0E5A-4522-9620-BC060FE74131}" destId="{7E89A366-069B-4277-8869-62EA25C9916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9CFEC1-9F71-4774-94E7-EC9D5D253C7E}" type="doc">
      <dgm:prSet loTypeId="urn:microsoft.com/office/officeart/2005/8/layout/pList1#1" loCatId="list" qsTypeId="urn:microsoft.com/office/officeart/2005/8/quickstyle/3d4" qsCatId="3D" csTypeId="urn:microsoft.com/office/officeart/2005/8/colors/accent2_3" csCatId="accent2" phldr="1"/>
      <dgm:spPr/>
      <dgm:t>
        <a:bodyPr/>
        <a:lstStyle/>
        <a:p>
          <a:pPr latinLnBrk="1"/>
          <a:endParaRPr lang="ko-KR" altLang="en-US"/>
        </a:p>
      </dgm:t>
    </dgm:pt>
    <dgm:pt modelId="{8702A5AD-004C-4AC2-8B5B-7D074E29614E}">
      <dgm:prSet phldrT="[텍스트]" custT="1"/>
      <dgm:spPr/>
      <dgm:t>
        <a:bodyPr/>
        <a:lstStyle/>
        <a:p>
          <a:pPr latinLnBrk="1"/>
          <a:r>
            <a:rPr lang="en-US" altLang="ko-KR" sz="2400" dirty="0" smtClean="0"/>
            <a:t>ROI</a:t>
          </a:r>
        </a:p>
      </dgm:t>
    </dgm:pt>
    <dgm:pt modelId="{69E24D83-D2FC-49C7-910F-92618EE08D1C}" type="par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8AF5B854-AA29-4EC3-B897-494F66784B2E}" type="sib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5CA82118-5983-4310-B949-63646AFD2502}">
      <dgm:prSet phldrT="[텍스트]"/>
      <dgm:spPr/>
      <dgm:t>
        <a:bodyPr/>
        <a:lstStyle/>
        <a:p>
          <a:pPr latinLnBrk="1"/>
          <a:r>
            <a:rPr lang="en-US" altLang="ko-KR" dirty="0" smtClean="0"/>
            <a:t>Canny edge Detection</a:t>
          </a:r>
          <a:endParaRPr lang="ko-KR" altLang="en-US" dirty="0"/>
        </a:p>
      </dgm:t>
    </dgm:pt>
    <dgm:pt modelId="{6E7C2FB0-8450-40AF-AEF5-F7957D82E142}" type="par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D7D0AEFB-9BBC-41EF-AA81-6254B3F8191A}" type="sib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7DD85846-061B-44DF-9046-A6F6F47A1729}">
      <dgm:prSet phldrT="[텍스트]"/>
      <dgm:spPr/>
      <dgm:t>
        <a:bodyPr/>
        <a:lstStyle/>
        <a:p>
          <a:pPr latinLnBrk="1"/>
          <a:r>
            <a:rPr lang="en-US" altLang="ko-KR" dirty="0" smtClean="0"/>
            <a:t>Hough</a:t>
          </a:r>
          <a:endParaRPr lang="ko-KR" altLang="en-US" dirty="0"/>
        </a:p>
      </dgm:t>
    </dgm:pt>
    <dgm:pt modelId="{5F9CC762-9AA8-44DD-A62E-7D5C81D66572}" type="par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A35973A-D490-413C-9B0C-524C9A1DEB0B}" type="sib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8ADADE3F-C505-4EA2-92BA-13796CC8CD62}" type="pres">
      <dgm:prSet presAssocID="{0B9CFEC1-9F71-4774-94E7-EC9D5D253C7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5B76BF-D758-4006-AAD8-A80B539CEDCC}" type="pres">
      <dgm:prSet presAssocID="{8702A5AD-004C-4AC2-8B5B-7D074E29614E}" presName="compNode" presStyleCnt="0"/>
      <dgm:spPr/>
      <dgm:t>
        <a:bodyPr/>
        <a:lstStyle/>
        <a:p>
          <a:pPr latinLnBrk="1"/>
          <a:endParaRPr lang="ko-KR" altLang="en-US"/>
        </a:p>
      </dgm:t>
    </dgm:pt>
    <dgm:pt modelId="{7C066375-388C-4DE4-9291-2E56B07C936D}" type="pres">
      <dgm:prSet presAssocID="{8702A5AD-004C-4AC2-8B5B-7D074E29614E}" presName="pict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58A3A5D5-2496-468A-98DA-2B5E49F7E560}" type="pres">
      <dgm:prSet presAssocID="{8702A5AD-004C-4AC2-8B5B-7D074E29614E}" presName="textRect" presStyleLbl="revTx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D73B70-853C-4AB6-B174-42E85D78C329}" type="pres">
      <dgm:prSet presAssocID="{8AF5B854-AA29-4EC3-B897-494F66784B2E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9168088-F163-4C4B-9186-837FA9EA281C}" type="pres">
      <dgm:prSet presAssocID="{5CA82118-5983-4310-B949-63646AFD2502}" presName="compNode" presStyleCnt="0"/>
      <dgm:spPr/>
      <dgm:t>
        <a:bodyPr/>
        <a:lstStyle/>
        <a:p>
          <a:pPr latinLnBrk="1"/>
          <a:endParaRPr lang="ko-KR" altLang="en-US"/>
        </a:p>
      </dgm:t>
    </dgm:pt>
    <dgm:pt modelId="{DA8BF7E0-AB24-4BAC-B91B-F5055708EAF0}" type="pres">
      <dgm:prSet presAssocID="{5CA82118-5983-4310-B949-63646AFD2502}" presName="pictRect" presStyleLbl="nod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5AAA792E-D81C-4133-B8E9-6585A3238D0B}" type="pres">
      <dgm:prSet presAssocID="{5CA82118-5983-4310-B949-63646AFD2502}" presName="textRect" presStyleLbl="revTx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68C6F7-88A2-49F3-82B1-A1C7EA5EA7F3}" type="pres">
      <dgm:prSet presAssocID="{D7D0AEFB-9BBC-41EF-AA81-6254B3F8191A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C99699E-CFE9-4FFD-AEAA-0CACF0D62BF9}" type="pres">
      <dgm:prSet presAssocID="{7DD85846-061B-44DF-9046-A6F6F47A1729}" presName="compNode" presStyleCnt="0"/>
      <dgm:spPr/>
      <dgm:t>
        <a:bodyPr/>
        <a:lstStyle/>
        <a:p>
          <a:pPr latinLnBrk="1"/>
          <a:endParaRPr lang="ko-KR" altLang="en-US"/>
        </a:p>
      </dgm:t>
    </dgm:pt>
    <dgm:pt modelId="{C3B3D3AE-599F-46AA-9BBF-7CB4F7764719}" type="pres">
      <dgm:prSet presAssocID="{7DD85846-061B-44DF-9046-A6F6F47A1729}" presName="pict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5000" r="-5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0038F541-5F88-4727-AB2E-336B616BEC67}" type="pres">
      <dgm:prSet presAssocID="{7DD85846-061B-44DF-9046-A6F6F47A1729}" presName="textRect" presStyleLbl="revTx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1F8C736-96D1-46A3-979A-52637E1DC89C}" srcId="{0B9CFEC1-9F71-4774-94E7-EC9D5D253C7E}" destId="{8702A5AD-004C-4AC2-8B5B-7D074E29614E}" srcOrd="0" destOrd="0" parTransId="{69E24D83-D2FC-49C7-910F-92618EE08D1C}" sibTransId="{8AF5B854-AA29-4EC3-B897-494F66784B2E}"/>
    <dgm:cxn modelId="{208C1098-00A8-4CA9-932E-11F595B96953}" type="presOf" srcId="{5CA82118-5983-4310-B949-63646AFD2502}" destId="{5AAA792E-D81C-4133-B8E9-6585A3238D0B}" srcOrd="0" destOrd="0" presId="urn:microsoft.com/office/officeart/2005/8/layout/pList1#1"/>
    <dgm:cxn modelId="{60554309-A2CB-47C8-AD29-7AB9066983FF}" type="presOf" srcId="{8702A5AD-004C-4AC2-8B5B-7D074E29614E}" destId="{58A3A5D5-2496-468A-98DA-2B5E49F7E560}" srcOrd="0" destOrd="0" presId="urn:microsoft.com/office/officeart/2005/8/layout/pList1#1"/>
    <dgm:cxn modelId="{31411D92-36BC-44D9-B9F1-0A31360C7786}" srcId="{0B9CFEC1-9F71-4774-94E7-EC9D5D253C7E}" destId="{7DD85846-061B-44DF-9046-A6F6F47A1729}" srcOrd="2" destOrd="0" parTransId="{5F9CC762-9AA8-44DD-A62E-7D5C81D66572}" sibTransId="{CA35973A-D490-413C-9B0C-524C9A1DEB0B}"/>
    <dgm:cxn modelId="{DF3BF605-0017-47FA-B526-0FB007D898C8}" type="presOf" srcId="{8AF5B854-AA29-4EC3-B897-494F66784B2E}" destId="{ABD73B70-853C-4AB6-B174-42E85D78C329}" srcOrd="0" destOrd="0" presId="urn:microsoft.com/office/officeart/2005/8/layout/pList1#1"/>
    <dgm:cxn modelId="{7E988B5E-BD7C-402F-AE22-E85C1374486A}" type="presOf" srcId="{7DD85846-061B-44DF-9046-A6F6F47A1729}" destId="{0038F541-5F88-4727-AB2E-336B616BEC67}" srcOrd="0" destOrd="0" presId="urn:microsoft.com/office/officeart/2005/8/layout/pList1#1"/>
    <dgm:cxn modelId="{E2B69A47-D047-416A-9D0D-C9EB98944297}" type="presOf" srcId="{D7D0AEFB-9BBC-41EF-AA81-6254B3F8191A}" destId="{5668C6F7-88A2-49F3-82B1-A1C7EA5EA7F3}" srcOrd="0" destOrd="0" presId="urn:microsoft.com/office/officeart/2005/8/layout/pList1#1"/>
    <dgm:cxn modelId="{D9D28E38-B3C8-4769-83B7-596D01D27FCD}" srcId="{0B9CFEC1-9F71-4774-94E7-EC9D5D253C7E}" destId="{5CA82118-5983-4310-B949-63646AFD2502}" srcOrd="1" destOrd="0" parTransId="{6E7C2FB0-8450-40AF-AEF5-F7957D82E142}" sibTransId="{D7D0AEFB-9BBC-41EF-AA81-6254B3F8191A}"/>
    <dgm:cxn modelId="{5F8BBF8C-6530-43A3-8D66-1DE891C940A3}" type="presOf" srcId="{0B9CFEC1-9F71-4774-94E7-EC9D5D253C7E}" destId="{8ADADE3F-C505-4EA2-92BA-13796CC8CD62}" srcOrd="0" destOrd="0" presId="urn:microsoft.com/office/officeart/2005/8/layout/pList1#1"/>
    <dgm:cxn modelId="{7CF5DB67-49C5-4EB7-84B5-39C3C2897E5D}" type="presParOf" srcId="{8ADADE3F-C505-4EA2-92BA-13796CC8CD62}" destId="{D25B76BF-D758-4006-AAD8-A80B539CEDCC}" srcOrd="0" destOrd="0" presId="urn:microsoft.com/office/officeart/2005/8/layout/pList1#1"/>
    <dgm:cxn modelId="{3DD23448-1420-4B6B-B176-F7C24B8E156D}" type="presParOf" srcId="{D25B76BF-D758-4006-AAD8-A80B539CEDCC}" destId="{7C066375-388C-4DE4-9291-2E56B07C936D}" srcOrd="0" destOrd="0" presId="urn:microsoft.com/office/officeart/2005/8/layout/pList1#1"/>
    <dgm:cxn modelId="{DC5B9CA6-7046-4ABF-B95E-42532C3C2904}" type="presParOf" srcId="{D25B76BF-D758-4006-AAD8-A80B539CEDCC}" destId="{58A3A5D5-2496-468A-98DA-2B5E49F7E560}" srcOrd="1" destOrd="0" presId="urn:microsoft.com/office/officeart/2005/8/layout/pList1#1"/>
    <dgm:cxn modelId="{58D3EC8E-0024-4B79-9A98-9939FA79C9AE}" type="presParOf" srcId="{8ADADE3F-C505-4EA2-92BA-13796CC8CD62}" destId="{ABD73B70-853C-4AB6-B174-42E85D78C329}" srcOrd="1" destOrd="0" presId="urn:microsoft.com/office/officeart/2005/8/layout/pList1#1"/>
    <dgm:cxn modelId="{A0C1CBD2-98DB-41A4-84A8-E24D36AB8613}" type="presParOf" srcId="{8ADADE3F-C505-4EA2-92BA-13796CC8CD62}" destId="{C9168088-F163-4C4B-9186-837FA9EA281C}" srcOrd="2" destOrd="0" presId="urn:microsoft.com/office/officeart/2005/8/layout/pList1#1"/>
    <dgm:cxn modelId="{34AC1213-D754-46C3-A074-AF68B37D7A77}" type="presParOf" srcId="{C9168088-F163-4C4B-9186-837FA9EA281C}" destId="{DA8BF7E0-AB24-4BAC-B91B-F5055708EAF0}" srcOrd="0" destOrd="0" presId="urn:microsoft.com/office/officeart/2005/8/layout/pList1#1"/>
    <dgm:cxn modelId="{33298356-AF1B-4421-90E1-6F8061A9D987}" type="presParOf" srcId="{C9168088-F163-4C4B-9186-837FA9EA281C}" destId="{5AAA792E-D81C-4133-B8E9-6585A3238D0B}" srcOrd="1" destOrd="0" presId="urn:microsoft.com/office/officeart/2005/8/layout/pList1#1"/>
    <dgm:cxn modelId="{03A562BE-C794-4B73-ABAF-C22F0C1EDE24}" type="presParOf" srcId="{8ADADE3F-C505-4EA2-92BA-13796CC8CD62}" destId="{5668C6F7-88A2-49F3-82B1-A1C7EA5EA7F3}" srcOrd="3" destOrd="0" presId="urn:microsoft.com/office/officeart/2005/8/layout/pList1#1"/>
    <dgm:cxn modelId="{17BA6F1F-DD14-4395-A6E4-3772CFEF4EA3}" type="presParOf" srcId="{8ADADE3F-C505-4EA2-92BA-13796CC8CD62}" destId="{2C99699E-CFE9-4FFD-AEAA-0CACF0D62BF9}" srcOrd="4" destOrd="0" presId="urn:microsoft.com/office/officeart/2005/8/layout/pList1#1"/>
    <dgm:cxn modelId="{489EE6E6-8016-4410-B5C5-F7AEC1D39272}" type="presParOf" srcId="{2C99699E-CFE9-4FFD-AEAA-0CACF0D62BF9}" destId="{C3B3D3AE-599F-46AA-9BBF-7CB4F7764719}" srcOrd="0" destOrd="0" presId="urn:microsoft.com/office/officeart/2005/8/layout/pList1#1"/>
    <dgm:cxn modelId="{A89BCC92-65BE-4D4F-BF3B-E5350108CEDC}" type="presParOf" srcId="{2C99699E-CFE9-4FFD-AEAA-0CACF0D62BF9}" destId="{0038F541-5F88-4727-AB2E-336B616BEC67}" srcOrd="1" destOrd="0" presId="urn:microsoft.com/office/officeart/2005/8/layout/pList1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CC0AE89-D297-48E9-A622-8D4D84A98243}" type="doc">
      <dgm:prSet loTypeId="urn:microsoft.com/office/officeart/2005/8/layout/hProcess7#1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E58705F4-8C08-489F-9E0F-FC146A3C5325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60E33097-6D48-4C90-AC25-61391E05717A}" type="parTrans" cxnId="{1646D727-FFCE-49CF-ABDF-C9F6006CF2D0}">
      <dgm:prSet/>
      <dgm:spPr/>
      <dgm:t>
        <a:bodyPr/>
        <a:lstStyle/>
        <a:p>
          <a:pPr latinLnBrk="1"/>
          <a:endParaRPr lang="ko-KR" altLang="en-US"/>
        </a:p>
      </dgm:t>
    </dgm:pt>
    <dgm:pt modelId="{F6B86A6B-6855-47C6-80F0-EB958AD87253}" type="sibTrans" cxnId="{1646D727-FFCE-49CF-ABDF-C9F6006CF2D0}">
      <dgm:prSet/>
      <dgm:spPr/>
      <dgm:t>
        <a:bodyPr/>
        <a:lstStyle/>
        <a:p>
          <a:pPr latinLnBrk="1"/>
          <a:endParaRPr lang="ko-KR" altLang="en-US"/>
        </a:p>
      </dgm:t>
    </dgm:pt>
    <dgm:pt modelId="{BAAB3595-80A1-448A-B4C7-AADDD65084F6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C8558479-2F0E-4DED-B0B8-9D5A5DAFB8B9}" type="parTrans" cxnId="{146D636E-8DC0-4EDC-A498-0C2354A60BD8}">
      <dgm:prSet/>
      <dgm:spPr/>
      <dgm:t>
        <a:bodyPr/>
        <a:lstStyle/>
        <a:p>
          <a:pPr latinLnBrk="1"/>
          <a:endParaRPr lang="ko-KR" altLang="en-US"/>
        </a:p>
      </dgm:t>
    </dgm:pt>
    <dgm:pt modelId="{4A6D608D-58E1-4138-BEBC-4BE1E5451963}" type="sibTrans" cxnId="{146D636E-8DC0-4EDC-A498-0C2354A60BD8}">
      <dgm:prSet/>
      <dgm:spPr/>
      <dgm:t>
        <a:bodyPr/>
        <a:lstStyle/>
        <a:p>
          <a:pPr latinLnBrk="1"/>
          <a:endParaRPr lang="ko-KR" altLang="en-US"/>
        </a:p>
      </dgm:t>
    </dgm:pt>
    <dgm:pt modelId="{43A8E6BD-CF53-4E7E-A2D1-C9BAA7EC1846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05CCC755-7FB0-4E84-BBEE-46FADEBAAFD1}" type="parTrans" cxnId="{D2EB573F-7488-4385-90B1-50B74EF0BADD}">
      <dgm:prSet/>
      <dgm:spPr/>
      <dgm:t>
        <a:bodyPr/>
        <a:lstStyle/>
        <a:p>
          <a:pPr latinLnBrk="1"/>
          <a:endParaRPr lang="ko-KR" altLang="en-US"/>
        </a:p>
      </dgm:t>
    </dgm:pt>
    <dgm:pt modelId="{632F08B6-3BDA-4C30-B618-5C69D7529A3E}" type="sibTrans" cxnId="{D2EB573F-7488-4385-90B1-50B74EF0BADD}">
      <dgm:prSet/>
      <dgm:spPr/>
      <dgm:t>
        <a:bodyPr/>
        <a:lstStyle/>
        <a:p>
          <a:pPr latinLnBrk="1"/>
          <a:endParaRPr lang="ko-KR" altLang="en-US"/>
        </a:p>
      </dgm:t>
    </dgm:pt>
    <dgm:pt modelId="{D3E25FDD-2B15-4DDC-8B45-9EB1F659E04E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DDF76A9B-5DA6-4B07-97B1-D192653FA719}" type="parTrans" cxnId="{590A3CCF-3EBB-4DCB-94DC-1BD4E39E5D89}">
      <dgm:prSet/>
      <dgm:spPr/>
      <dgm:t>
        <a:bodyPr/>
        <a:lstStyle/>
        <a:p>
          <a:pPr latinLnBrk="1"/>
          <a:endParaRPr lang="ko-KR" altLang="en-US"/>
        </a:p>
      </dgm:t>
    </dgm:pt>
    <dgm:pt modelId="{06581AE1-2875-4033-AFF9-88D0E83F567B}" type="sibTrans" cxnId="{590A3CCF-3EBB-4DCB-94DC-1BD4E39E5D89}">
      <dgm:prSet/>
      <dgm:spPr/>
      <dgm:t>
        <a:bodyPr/>
        <a:lstStyle/>
        <a:p>
          <a:pPr latinLnBrk="1"/>
          <a:endParaRPr lang="ko-KR" altLang="en-US"/>
        </a:p>
      </dgm:t>
    </dgm:pt>
    <dgm:pt modelId="{3E12F2DB-5795-484E-AC76-4C2B4790A74A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8684F24D-3AE6-491C-8698-A110A30B4398}" type="parTrans" cxnId="{81C2D2B4-7035-4BD2-9B68-09825876E7B7}">
      <dgm:prSet/>
      <dgm:spPr/>
      <dgm:t>
        <a:bodyPr/>
        <a:lstStyle/>
        <a:p>
          <a:pPr latinLnBrk="1"/>
          <a:endParaRPr lang="ko-KR" altLang="en-US"/>
        </a:p>
      </dgm:t>
    </dgm:pt>
    <dgm:pt modelId="{7BC657AF-EFC2-4B31-925E-EB4B5F6971FA}" type="sibTrans" cxnId="{81C2D2B4-7035-4BD2-9B68-09825876E7B7}">
      <dgm:prSet/>
      <dgm:spPr/>
      <dgm:t>
        <a:bodyPr/>
        <a:lstStyle/>
        <a:p>
          <a:pPr latinLnBrk="1"/>
          <a:endParaRPr lang="ko-KR" altLang="en-US"/>
        </a:p>
      </dgm:t>
    </dgm:pt>
    <dgm:pt modelId="{234CCDC3-73CB-4E9C-BF95-336AD633A9A4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D46526E3-9BD9-491A-923B-CDD2048EE4E0}" type="parTrans" cxnId="{0128A4A5-740F-4B2B-AF36-F369D07E8CCA}">
      <dgm:prSet/>
      <dgm:spPr/>
      <dgm:t>
        <a:bodyPr/>
        <a:lstStyle/>
        <a:p>
          <a:pPr latinLnBrk="1"/>
          <a:endParaRPr lang="ko-KR" altLang="en-US"/>
        </a:p>
      </dgm:t>
    </dgm:pt>
    <dgm:pt modelId="{6C69A3D2-BC4E-4103-8228-04C048A11B1A}" type="sibTrans" cxnId="{0128A4A5-740F-4B2B-AF36-F369D07E8CCA}">
      <dgm:prSet/>
      <dgm:spPr/>
      <dgm:t>
        <a:bodyPr/>
        <a:lstStyle/>
        <a:p>
          <a:pPr latinLnBrk="1"/>
          <a:endParaRPr lang="ko-KR" altLang="en-US"/>
        </a:p>
      </dgm:t>
    </dgm:pt>
    <dgm:pt modelId="{ED550A03-5E3A-408E-9DB3-A02D4426A7B4}" type="pres">
      <dgm:prSet presAssocID="{DCC0AE89-D297-48E9-A622-8D4D84A9824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2EBE00-ECE3-4E23-BC55-184B77989189}" type="pres">
      <dgm:prSet presAssocID="{E58705F4-8C08-489F-9E0F-FC146A3C5325}" presName="compositeNode" presStyleCnt="0">
        <dgm:presLayoutVars>
          <dgm:bulletEnabled val="1"/>
        </dgm:presLayoutVars>
      </dgm:prSet>
      <dgm:spPr/>
    </dgm:pt>
    <dgm:pt modelId="{257D5F0E-85D4-44EE-9C43-81E951262C6E}" type="pres">
      <dgm:prSet presAssocID="{E58705F4-8C08-489F-9E0F-FC146A3C5325}" presName="bgRect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88D7545F-3BBC-47C8-A1A8-3F50155644D2}" type="pres">
      <dgm:prSet presAssocID="{E58705F4-8C08-489F-9E0F-FC146A3C5325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295D48-4D48-4E50-B8C0-1EB636E20A98}" type="pres">
      <dgm:prSet presAssocID="{E58705F4-8C08-489F-9E0F-FC146A3C5325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DADCEA1-3F7D-4B3B-98E5-80915DF2C838}" type="pres">
      <dgm:prSet presAssocID="{F6B86A6B-6855-47C6-80F0-EB958AD87253}" presName="hSp" presStyleCnt="0"/>
      <dgm:spPr/>
    </dgm:pt>
    <dgm:pt modelId="{B1C38277-B9D3-4949-B68D-B026BA82C489}" type="pres">
      <dgm:prSet presAssocID="{F6B86A6B-6855-47C6-80F0-EB958AD87253}" presName="vProcSp" presStyleCnt="0"/>
      <dgm:spPr/>
    </dgm:pt>
    <dgm:pt modelId="{B163A693-C30C-4B24-B580-ACF481B06A8E}" type="pres">
      <dgm:prSet presAssocID="{F6B86A6B-6855-47C6-80F0-EB958AD87253}" presName="vSp1" presStyleCnt="0"/>
      <dgm:spPr/>
    </dgm:pt>
    <dgm:pt modelId="{6C56B7E8-0D1D-48B1-B653-19AE789BB493}" type="pres">
      <dgm:prSet presAssocID="{F6B86A6B-6855-47C6-80F0-EB958AD87253}" presName="simulatedConn" presStyleLbl="solidFgAcc1" presStyleIdx="0" presStyleCnt="2"/>
      <dgm:spPr/>
    </dgm:pt>
    <dgm:pt modelId="{637BEA7C-304C-461D-AB69-860755AF3D76}" type="pres">
      <dgm:prSet presAssocID="{F6B86A6B-6855-47C6-80F0-EB958AD87253}" presName="vSp2" presStyleCnt="0"/>
      <dgm:spPr/>
    </dgm:pt>
    <dgm:pt modelId="{FA75AE30-2416-47BC-83DE-F23BF104FCE1}" type="pres">
      <dgm:prSet presAssocID="{F6B86A6B-6855-47C6-80F0-EB958AD87253}" presName="sibTrans" presStyleCnt="0"/>
      <dgm:spPr/>
    </dgm:pt>
    <dgm:pt modelId="{B9CB3F94-AF6F-4B61-B99A-A06EBFEF5639}" type="pres">
      <dgm:prSet presAssocID="{43A8E6BD-CF53-4E7E-A2D1-C9BAA7EC1846}" presName="compositeNode" presStyleCnt="0">
        <dgm:presLayoutVars>
          <dgm:bulletEnabled val="1"/>
        </dgm:presLayoutVars>
      </dgm:prSet>
      <dgm:spPr/>
    </dgm:pt>
    <dgm:pt modelId="{3049974A-7247-4E28-97D1-9E15D727F7B1}" type="pres">
      <dgm:prSet presAssocID="{43A8E6BD-CF53-4E7E-A2D1-C9BAA7EC1846}" presName="bgRect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7DCA65A-894D-4AC6-B1E9-ACA4F596C5D8}" type="pres">
      <dgm:prSet presAssocID="{43A8E6BD-CF53-4E7E-A2D1-C9BAA7EC1846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B60F2B-AFDD-4791-A362-B1812FEEB33C}" type="pres">
      <dgm:prSet presAssocID="{43A8E6BD-CF53-4E7E-A2D1-C9BAA7EC1846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19B79E-DCB9-454A-AC5C-7BA309199F41}" type="pres">
      <dgm:prSet presAssocID="{632F08B6-3BDA-4C30-B618-5C69D7529A3E}" presName="hSp" presStyleCnt="0"/>
      <dgm:spPr/>
    </dgm:pt>
    <dgm:pt modelId="{550F283D-F329-41B7-B2E7-9B863075F7C9}" type="pres">
      <dgm:prSet presAssocID="{632F08B6-3BDA-4C30-B618-5C69D7529A3E}" presName="vProcSp" presStyleCnt="0"/>
      <dgm:spPr/>
    </dgm:pt>
    <dgm:pt modelId="{DBCB6508-B815-43C3-ABA7-F83C8D3F4763}" type="pres">
      <dgm:prSet presAssocID="{632F08B6-3BDA-4C30-B618-5C69D7529A3E}" presName="vSp1" presStyleCnt="0"/>
      <dgm:spPr/>
    </dgm:pt>
    <dgm:pt modelId="{DBE960D3-BACF-43CA-97B5-93CA0938FED2}" type="pres">
      <dgm:prSet presAssocID="{632F08B6-3BDA-4C30-B618-5C69D7529A3E}" presName="simulatedConn" presStyleLbl="solidFgAcc1" presStyleIdx="1" presStyleCnt="2"/>
      <dgm:spPr/>
    </dgm:pt>
    <dgm:pt modelId="{EB64163F-3FA2-4989-A58E-465765E51C62}" type="pres">
      <dgm:prSet presAssocID="{632F08B6-3BDA-4C30-B618-5C69D7529A3E}" presName="vSp2" presStyleCnt="0"/>
      <dgm:spPr/>
    </dgm:pt>
    <dgm:pt modelId="{2DAFB450-7A85-4642-B42E-BC0E355D4018}" type="pres">
      <dgm:prSet presAssocID="{632F08B6-3BDA-4C30-B618-5C69D7529A3E}" presName="sibTrans" presStyleCnt="0"/>
      <dgm:spPr/>
    </dgm:pt>
    <dgm:pt modelId="{D59493B5-1FAC-41B5-AEC7-B14004D4BF2E}" type="pres">
      <dgm:prSet presAssocID="{3E12F2DB-5795-484E-AC76-4C2B4790A74A}" presName="compositeNode" presStyleCnt="0">
        <dgm:presLayoutVars>
          <dgm:bulletEnabled val="1"/>
        </dgm:presLayoutVars>
      </dgm:prSet>
      <dgm:spPr/>
    </dgm:pt>
    <dgm:pt modelId="{EB3AA79C-36F1-49A9-86BC-9BF962B76013}" type="pres">
      <dgm:prSet presAssocID="{3E12F2DB-5795-484E-AC76-4C2B4790A74A}" presName="bgRect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C0573AF2-624D-419E-ACAE-13797303AB4F}" type="pres">
      <dgm:prSet presAssocID="{3E12F2DB-5795-484E-AC76-4C2B4790A74A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7374E0-A064-401B-9E03-ABB01B5FA125}" type="pres">
      <dgm:prSet presAssocID="{3E12F2DB-5795-484E-AC76-4C2B4790A74A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1D96D8E-96AF-4800-8238-710C6B483ED8}" type="presOf" srcId="{3E12F2DB-5795-484E-AC76-4C2B4790A74A}" destId="{EB3AA79C-36F1-49A9-86BC-9BF962B76013}" srcOrd="0" destOrd="0" presId="urn:microsoft.com/office/officeart/2005/8/layout/hProcess7#1"/>
    <dgm:cxn modelId="{81C2D2B4-7035-4BD2-9B68-09825876E7B7}" srcId="{DCC0AE89-D297-48E9-A622-8D4D84A98243}" destId="{3E12F2DB-5795-484E-AC76-4C2B4790A74A}" srcOrd="2" destOrd="0" parTransId="{8684F24D-3AE6-491C-8698-A110A30B4398}" sibTransId="{7BC657AF-EFC2-4B31-925E-EB4B5F6971FA}"/>
    <dgm:cxn modelId="{9EEEE744-2D69-4E0B-B74A-492050ABB367}" type="presOf" srcId="{3E12F2DB-5795-484E-AC76-4C2B4790A74A}" destId="{C0573AF2-624D-419E-ACAE-13797303AB4F}" srcOrd="1" destOrd="0" presId="urn:microsoft.com/office/officeart/2005/8/layout/hProcess7#1"/>
    <dgm:cxn modelId="{B9F683CF-336E-4436-BC2E-98996CACEE9E}" type="presOf" srcId="{E58705F4-8C08-489F-9E0F-FC146A3C5325}" destId="{257D5F0E-85D4-44EE-9C43-81E951262C6E}" srcOrd="0" destOrd="0" presId="urn:microsoft.com/office/officeart/2005/8/layout/hProcess7#1"/>
    <dgm:cxn modelId="{1A890001-4701-47EC-B12F-11B5A3780CC4}" type="presOf" srcId="{D3E25FDD-2B15-4DDC-8B45-9EB1F659E04E}" destId="{4AB60F2B-AFDD-4791-A362-B1812FEEB33C}" srcOrd="0" destOrd="0" presId="urn:microsoft.com/office/officeart/2005/8/layout/hProcess7#1"/>
    <dgm:cxn modelId="{39E0A046-CA6E-43AA-94BE-E5291E4F98B4}" type="presOf" srcId="{DCC0AE89-D297-48E9-A622-8D4D84A98243}" destId="{ED550A03-5E3A-408E-9DB3-A02D4426A7B4}" srcOrd="0" destOrd="0" presId="urn:microsoft.com/office/officeart/2005/8/layout/hProcess7#1"/>
    <dgm:cxn modelId="{ADFC49B8-0550-450D-B8E1-B86CF9E97E0D}" type="presOf" srcId="{43A8E6BD-CF53-4E7E-A2D1-C9BAA7EC1846}" destId="{3049974A-7247-4E28-97D1-9E15D727F7B1}" srcOrd="0" destOrd="0" presId="urn:microsoft.com/office/officeart/2005/8/layout/hProcess7#1"/>
    <dgm:cxn modelId="{146D636E-8DC0-4EDC-A498-0C2354A60BD8}" srcId="{E58705F4-8C08-489F-9E0F-FC146A3C5325}" destId="{BAAB3595-80A1-448A-B4C7-AADDD65084F6}" srcOrd="0" destOrd="0" parTransId="{C8558479-2F0E-4DED-B0B8-9D5A5DAFB8B9}" sibTransId="{4A6D608D-58E1-4138-BEBC-4BE1E5451963}"/>
    <dgm:cxn modelId="{0505D8ED-7A30-425A-A73F-CBF1FBF32BAC}" type="presOf" srcId="{43A8E6BD-CF53-4E7E-A2D1-C9BAA7EC1846}" destId="{F7DCA65A-894D-4AC6-B1E9-ACA4F596C5D8}" srcOrd="1" destOrd="0" presId="urn:microsoft.com/office/officeart/2005/8/layout/hProcess7#1"/>
    <dgm:cxn modelId="{F5443A52-F027-4D8C-A640-DADC281DB3C0}" type="presOf" srcId="{BAAB3595-80A1-448A-B4C7-AADDD65084F6}" destId="{FB295D48-4D48-4E50-B8C0-1EB636E20A98}" srcOrd="0" destOrd="0" presId="urn:microsoft.com/office/officeart/2005/8/layout/hProcess7#1"/>
    <dgm:cxn modelId="{1646D727-FFCE-49CF-ABDF-C9F6006CF2D0}" srcId="{DCC0AE89-D297-48E9-A622-8D4D84A98243}" destId="{E58705F4-8C08-489F-9E0F-FC146A3C5325}" srcOrd="0" destOrd="0" parTransId="{60E33097-6D48-4C90-AC25-61391E05717A}" sibTransId="{F6B86A6B-6855-47C6-80F0-EB958AD87253}"/>
    <dgm:cxn modelId="{590A3CCF-3EBB-4DCB-94DC-1BD4E39E5D89}" srcId="{43A8E6BD-CF53-4E7E-A2D1-C9BAA7EC1846}" destId="{D3E25FDD-2B15-4DDC-8B45-9EB1F659E04E}" srcOrd="0" destOrd="0" parTransId="{DDF76A9B-5DA6-4B07-97B1-D192653FA719}" sibTransId="{06581AE1-2875-4033-AFF9-88D0E83F567B}"/>
    <dgm:cxn modelId="{B4819142-6938-410E-8D94-B3F5A3FFCACC}" type="presOf" srcId="{234CCDC3-73CB-4E9C-BF95-336AD633A9A4}" destId="{037374E0-A064-401B-9E03-ABB01B5FA125}" srcOrd="0" destOrd="0" presId="urn:microsoft.com/office/officeart/2005/8/layout/hProcess7#1"/>
    <dgm:cxn modelId="{D2EB573F-7488-4385-90B1-50B74EF0BADD}" srcId="{DCC0AE89-D297-48E9-A622-8D4D84A98243}" destId="{43A8E6BD-CF53-4E7E-A2D1-C9BAA7EC1846}" srcOrd="1" destOrd="0" parTransId="{05CCC755-7FB0-4E84-BBEE-46FADEBAAFD1}" sibTransId="{632F08B6-3BDA-4C30-B618-5C69D7529A3E}"/>
    <dgm:cxn modelId="{B6BAE74C-E34B-4B5C-84D2-8A93D26D5AE6}" type="presOf" srcId="{E58705F4-8C08-489F-9E0F-FC146A3C5325}" destId="{88D7545F-3BBC-47C8-A1A8-3F50155644D2}" srcOrd="1" destOrd="0" presId="urn:microsoft.com/office/officeart/2005/8/layout/hProcess7#1"/>
    <dgm:cxn modelId="{0128A4A5-740F-4B2B-AF36-F369D07E8CCA}" srcId="{3E12F2DB-5795-484E-AC76-4C2B4790A74A}" destId="{234CCDC3-73CB-4E9C-BF95-336AD633A9A4}" srcOrd="0" destOrd="0" parTransId="{D46526E3-9BD9-491A-923B-CDD2048EE4E0}" sibTransId="{6C69A3D2-BC4E-4103-8228-04C048A11B1A}"/>
    <dgm:cxn modelId="{BC97EC75-6888-46E7-94C1-B098CD00896A}" type="presParOf" srcId="{ED550A03-5E3A-408E-9DB3-A02D4426A7B4}" destId="{702EBE00-ECE3-4E23-BC55-184B77989189}" srcOrd="0" destOrd="0" presId="urn:microsoft.com/office/officeart/2005/8/layout/hProcess7#1"/>
    <dgm:cxn modelId="{9448A84C-D695-4191-840A-64AC0920F88C}" type="presParOf" srcId="{702EBE00-ECE3-4E23-BC55-184B77989189}" destId="{257D5F0E-85D4-44EE-9C43-81E951262C6E}" srcOrd="0" destOrd="0" presId="urn:microsoft.com/office/officeart/2005/8/layout/hProcess7#1"/>
    <dgm:cxn modelId="{99DFB59A-1CFF-40A8-A1EC-8240D92E5200}" type="presParOf" srcId="{702EBE00-ECE3-4E23-BC55-184B77989189}" destId="{88D7545F-3BBC-47C8-A1A8-3F50155644D2}" srcOrd="1" destOrd="0" presId="urn:microsoft.com/office/officeart/2005/8/layout/hProcess7#1"/>
    <dgm:cxn modelId="{455813F1-5D22-45BB-8342-3FF99FC37AAD}" type="presParOf" srcId="{702EBE00-ECE3-4E23-BC55-184B77989189}" destId="{FB295D48-4D48-4E50-B8C0-1EB636E20A98}" srcOrd="2" destOrd="0" presId="urn:microsoft.com/office/officeart/2005/8/layout/hProcess7#1"/>
    <dgm:cxn modelId="{2A5EFCC1-2256-43E3-AF05-CAF7F2F08F5B}" type="presParOf" srcId="{ED550A03-5E3A-408E-9DB3-A02D4426A7B4}" destId="{7DADCEA1-3F7D-4B3B-98E5-80915DF2C838}" srcOrd="1" destOrd="0" presId="urn:microsoft.com/office/officeart/2005/8/layout/hProcess7#1"/>
    <dgm:cxn modelId="{71845833-FB21-4E6A-81BF-57A79CB301CF}" type="presParOf" srcId="{ED550A03-5E3A-408E-9DB3-A02D4426A7B4}" destId="{B1C38277-B9D3-4949-B68D-B026BA82C489}" srcOrd="2" destOrd="0" presId="urn:microsoft.com/office/officeart/2005/8/layout/hProcess7#1"/>
    <dgm:cxn modelId="{0B5CA5F3-FD01-4771-A6B1-8280715F4ED8}" type="presParOf" srcId="{B1C38277-B9D3-4949-B68D-B026BA82C489}" destId="{B163A693-C30C-4B24-B580-ACF481B06A8E}" srcOrd="0" destOrd="0" presId="urn:microsoft.com/office/officeart/2005/8/layout/hProcess7#1"/>
    <dgm:cxn modelId="{A5802AA4-B4DD-4E03-9610-7F0BC976AD34}" type="presParOf" srcId="{B1C38277-B9D3-4949-B68D-B026BA82C489}" destId="{6C56B7E8-0D1D-48B1-B653-19AE789BB493}" srcOrd="1" destOrd="0" presId="urn:microsoft.com/office/officeart/2005/8/layout/hProcess7#1"/>
    <dgm:cxn modelId="{9C272F2B-6212-437D-A00B-D6F6ECAB3B3D}" type="presParOf" srcId="{B1C38277-B9D3-4949-B68D-B026BA82C489}" destId="{637BEA7C-304C-461D-AB69-860755AF3D76}" srcOrd="2" destOrd="0" presId="urn:microsoft.com/office/officeart/2005/8/layout/hProcess7#1"/>
    <dgm:cxn modelId="{4F1B28DD-81F6-4906-B8F5-C829617AB2F7}" type="presParOf" srcId="{ED550A03-5E3A-408E-9DB3-A02D4426A7B4}" destId="{FA75AE30-2416-47BC-83DE-F23BF104FCE1}" srcOrd="3" destOrd="0" presId="urn:microsoft.com/office/officeart/2005/8/layout/hProcess7#1"/>
    <dgm:cxn modelId="{9C764C79-2522-47E8-ACA1-D517C20DCA30}" type="presParOf" srcId="{ED550A03-5E3A-408E-9DB3-A02D4426A7B4}" destId="{B9CB3F94-AF6F-4B61-B99A-A06EBFEF5639}" srcOrd="4" destOrd="0" presId="urn:microsoft.com/office/officeart/2005/8/layout/hProcess7#1"/>
    <dgm:cxn modelId="{3E065EB0-0A41-4499-93C1-96C78F91161B}" type="presParOf" srcId="{B9CB3F94-AF6F-4B61-B99A-A06EBFEF5639}" destId="{3049974A-7247-4E28-97D1-9E15D727F7B1}" srcOrd="0" destOrd="0" presId="urn:microsoft.com/office/officeart/2005/8/layout/hProcess7#1"/>
    <dgm:cxn modelId="{B8746A1D-6A10-467E-BBE5-D44DAD0F028E}" type="presParOf" srcId="{B9CB3F94-AF6F-4B61-B99A-A06EBFEF5639}" destId="{F7DCA65A-894D-4AC6-B1E9-ACA4F596C5D8}" srcOrd="1" destOrd="0" presId="urn:microsoft.com/office/officeart/2005/8/layout/hProcess7#1"/>
    <dgm:cxn modelId="{DD34B3CB-4488-48C0-91C2-2818EFFBF37E}" type="presParOf" srcId="{B9CB3F94-AF6F-4B61-B99A-A06EBFEF5639}" destId="{4AB60F2B-AFDD-4791-A362-B1812FEEB33C}" srcOrd="2" destOrd="0" presId="urn:microsoft.com/office/officeart/2005/8/layout/hProcess7#1"/>
    <dgm:cxn modelId="{A682FE7A-8D4C-40AB-B8DF-CB4C2344E749}" type="presParOf" srcId="{ED550A03-5E3A-408E-9DB3-A02D4426A7B4}" destId="{5619B79E-DCB9-454A-AC5C-7BA309199F41}" srcOrd="5" destOrd="0" presId="urn:microsoft.com/office/officeart/2005/8/layout/hProcess7#1"/>
    <dgm:cxn modelId="{BC968130-33F9-4EED-957B-2025102233A9}" type="presParOf" srcId="{ED550A03-5E3A-408E-9DB3-A02D4426A7B4}" destId="{550F283D-F329-41B7-B2E7-9B863075F7C9}" srcOrd="6" destOrd="0" presId="urn:microsoft.com/office/officeart/2005/8/layout/hProcess7#1"/>
    <dgm:cxn modelId="{17BA59EA-78F0-4016-8917-7FA160D47518}" type="presParOf" srcId="{550F283D-F329-41B7-B2E7-9B863075F7C9}" destId="{DBCB6508-B815-43C3-ABA7-F83C8D3F4763}" srcOrd="0" destOrd="0" presId="urn:microsoft.com/office/officeart/2005/8/layout/hProcess7#1"/>
    <dgm:cxn modelId="{38C07306-8C84-47C8-B266-8D86026E36D9}" type="presParOf" srcId="{550F283D-F329-41B7-B2E7-9B863075F7C9}" destId="{DBE960D3-BACF-43CA-97B5-93CA0938FED2}" srcOrd="1" destOrd="0" presId="urn:microsoft.com/office/officeart/2005/8/layout/hProcess7#1"/>
    <dgm:cxn modelId="{891E783B-69B8-4636-AEE4-189DBB6932F1}" type="presParOf" srcId="{550F283D-F329-41B7-B2E7-9B863075F7C9}" destId="{EB64163F-3FA2-4989-A58E-465765E51C62}" srcOrd="2" destOrd="0" presId="urn:microsoft.com/office/officeart/2005/8/layout/hProcess7#1"/>
    <dgm:cxn modelId="{102794BA-F22F-4E62-9F61-3CC754FADA38}" type="presParOf" srcId="{ED550A03-5E3A-408E-9DB3-A02D4426A7B4}" destId="{2DAFB450-7A85-4642-B42E-BC0E355D4018}" srcOrd="7" destOrd="0" presId="urn:microsoft.com/office/officeart/2005/8/layout/hProcess7#1"/>
    <dgm:cxn modelId="{B308E47A-420A-4805-BE51-E5455E1CF209}" type="presParOf" srcId="{ED550A03-5E3A-408E-9DB3-A02D4426A7B4}" destId="{D59493B5-1FAC-41B5-AEC7-B14004D4BF2E}" srcOrd="8" destOrd="0" presId="urn:microsoft.com/office/officeart/2005/8/layout/hProcess7#1"/>
    <dgm:cxn modelId="{2456E48A-1535-4646-938F-FD7F589E4243}" type="presParOf" srcId="{D59493B5-1FAC-41B5-AEC7-B14004D4BF2E}" destId="{EB3AA79C-36F1-49A9-86BC-9BF962B76013}" srcOrd="0" destOrd="0" presId="urn:microsoft.com/office/officeart/2005/8/layout/hProcess7#1"/>
    <dgm:cxn modelId="{A6F1D57D-E2EB-456A-8CC9-66D849B9A356}" type="presParOf" srcId="{D59493B5-1FAC-41B5-AEC7-B14004D4BF2E}" destId="{C0573AF2-624D-419E-ACAE-13797303AB4F}" srcOrd="1" destOrd="0" presId="urn:microsoft.com/office/officeart/2005/8/layout/hProcess7#1"/>
    <dgm:cxn modelId="{F4B18532-688B-49B5-8F38-EAC856950B4F}" type="presParOf" srcId="{D59493B5-1FAC-41B5-AEC7-B14004D4BF2E}" destId="{037374E0-A064-401B-9E03-ABB01B5FA125}" srcOrd="2" destOrd="0" presId="urn:microsoft.com/office/officeart/2005/8/layout/hProcess7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7F00B40-59C8-4E50-AA0A-91D286294BCA}">
      <dsp:nvSpPr>
        <dsp:cNvPr id="0" name=""/>
        <dsp:cNvSpPr/>
      </dsp:nvSpPr>
      <dsp:spPr>
        <a:xfrm>
          <a:off x="4197176" y="2262981"/>
          <a:ext cx="368349" cy="19798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174" y="0"/>
              </a:lnTo>
              <a:lnTo>
                <a:pt x="184174" y="1979879"/>
              </a:lnTo>
              <a:lnTo>
                <a:pt x="368349" y="1979879"/>
              </a:lnTo>
            </a:path>
          </a:pathLst>
        </a:custGeom>
        <a:noFill/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F0B9F8-A9A0-4766-B4B0-24D4D88D10C6}">
      <dsp:nvSpPr>
        <dsp:cNvPr id="0" name=""/>
        <dsp:cNvSpPr/>
      </dsp:nvSpPr>
      <dsp:spPr>
        <a:xfrm>
          <a:off x="6407274" y="3450908"/>
          <a:ext cx="368349" cy="3959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174" y="0"/>
              </a:lnTo>
              <a:lnTo>
                <a:pt x="184174" y="395975"/>
              </a:lnTo>
              <a:lnTo>
                <a:pt x="368349" y="395975"/>
              </a:lnTo>
            </a:path>
          </a:pathLst>
        </a:custGeom>
        <a:noFill/>
        <a:ln w="55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AE9AEF-EF51-4A73-828D-002C0E432C9D}">
      <dsp:nvSpPr>
        <dsp:cNvPr id="0" name=""/>
        <dsp:cNvSpPr/>
      </dsp:nvSpPr>
      <dsp:spPr>
        <a:xfrm>
          <a:off x="6407274" y="3054933"/>
          <a:ext cx="368349" cy="395975"/>
        </a:xfrm>
        <a:custGeom>
          <a:avLst/>
          <a:gdLst/>
          <a:ahLst/>
          <a:cxnLst/>
          <a:rect l="0" t="0" r="0" b="0"/>
          <a:pathLst>
            <a:path>
              <a:moveTo>
                <a:pt x="0" y="395975"/>
              </a:moveTo>
              <a:lnTo>
                <a:pt x="184174" y="395975"/>
              </a:lnTo>
              <a:lnTo>
                <a:pt x="184174" y="0"/>
              </a:lnTo>
              <a:lnTo>
                <a:pt x="368349" y="0"/>
              </a:lnTo>
            </a:path>
          </a:pathLst>
        </a:custGeom>
        <a:noFill/>
        <a:ln w="55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15C7A2-4789-490B-B0D2-380BE0ED398A}">
      <dsp:nvSpPr>
        <dsp:cNvPr id="0" name=""/>
        <dsp:cNvSpPr/>
      </dsp:nvSpPr>
      <dsp:spPr>
        <a:xfrm>
          <a:off x="4197176" y="2262981"/>
          <a:ext cx="368349" cy="1187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174" y="0"/>
              </a:lnTo>
              <a:lnTo>
                <a:pt x="184174" y="1187927"/>
              </a:lnTo>
              <a:lnTo>
                <a:pt x="368349" y="1187927"/>
              </a:lnTo>
            </a:path>
          </a:pathLst>
        </a:custGeom>
        <a:noFill/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50EB5-52E9-4BCE-AF95-0F1E066B423D}">
      <dsp:nvSpPr>
        <dsp:cNvPr id="0" name=""/>
        <dsp:cNvSpPr/>
      </dsp:nvSpPr>
      <dsp:spPr>
        <a:xfrm>
          <a:off x="6407274" y="2217261"/>
          <a:ext cx="3683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349" y="45720"/>
              </a:lnTo>
            </a:path>
          </a:pathLst>
        </a:custGeom>
        <a:noFill/>
        <a:ln w="55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47A6ED-06BC-4682-9367-2615FEE4B50B}">
      <dsp:nvSpPr>
        <dsp:cNvPr id="0" name=""/>
        <dsp:cNvSpPr/>
      </dsp:nvSpPr>
      <dsp:spPr>
        <a:xfrm>
          <a:off x="4197176" y="2217261"/>
          <a:ext cx="3683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349" y="45720"/>
              </a:lnTo>
            </a:path>
          </a:pathLst>
        </a:custGeom>
        <a:noFill/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E488A1-0B08-43DE-B94C-98F8997C4F8D}">
      <dsp:nvSpPr>
        <dsp:cNvPr id="0" name=""/>
        <dsp:cNvSpPr/>
      </dsp:nvSpPr>
      <dsp:spPr>
        <a:xfrm>
          <a:off x="6407274" y="1075054"/>
          <a:ext cx="368349" cy="3959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174" y="0"/>
              </a:lnTo>
              <a:lnTo>
                <a:pt x="184174" y="395975"/>
              </a:lnTo>
              <a:lnTo>
                <a:pt x="368349" y="395975"/>
              </a:lnTo>
            </a:path>
          </a:pathLst>
        </a:custGeom>
        <a:noFill/>
        <a:ln w="55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6EB33F-0029-4D86-8DC1-58DFA420240F}">
      <dsp:nvSpPr>
        <dsp:cNvPr id="0" name=""/>
        <dsp:cNvSpPr/>
      </dsp:nvSpPr>
      <dsp:spPr>
        <a:xfrm>
          <a:off x="6407274" y="679078"/>
          <a:ext cx="368349" cy="395975"/>
        </a:xfrm>
        <a:custGeom>
          <a:avLst/>
          <a:gdLst/>
          <a:ahLst/>
          <a:cxnLst/>
          <a:rect l="0" t="0" r="0" b="0"/>
          <a:pathLst>
            <a:path>
              <a:moveTo>
                <a:pt x="0" y="395975"/>
              </a:moveTo>
              <a:lnTo>
                <a:pt x="184174" y="395975"/>
              </a:lnTo>
              <a:lnTo>
                <a:pt x="184174" y="0"/>
              </a:lnTo>
              <a:lnTo>
                <a:pt x="368349" y="0"/>
              </a:lnTo>
            </a:path>
          </a:pathLst>
        </a:custGeom>
        <a:noFill/>
        <a:ln w="55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E13C55-3ECC-4A96-8796-B9CEACECA9A0}">
      <dsp:nvSpPr>
        <dsp:cNvPr id="0" name=""/>
        <dsp:cNvSpPr/>
      </dsp:nvSpPr>
      <dsp:spPr>
        <a:xfrm>
          <a:off x="4197176" y="1075054"/>
          <a:ext cx="368349" cy="1187927"/>
        </a:xfrm>
        <a:custGeom>
          <a:avLst/>
          <a:gdLst/>
          <a:ahLst/>
          <a:cxnLst/>
          <a:rect l="0" t="0" r="0" b="0"/>
          <a:pathLst>
            <a:path>
              <a:moveTo>
                <a:pt x="0" y="1187927"/>
              </a:moveTo>
              <a:lnTo>
                <a:pt x="184174" y="1187927"/>
              </a:lnTo>
              <a:lnTo>
                <a:pt x="184174" y="0"/>
              </a:lnTo>
              <a:lnTo>
                <a:pt x="368349" y="0"/>
              </a:lnTo>
            </a:path>
          </a:pathLst>
        </a:custGeom>
        <a:noFill/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BE009-FEF3-4306-B30A-DDC060F8EF15}">
      <dsp:nvSpPr>
        <dsp:cNvPr id="0" name=""/>
        <dsp:cNvSpPr/>
      </dsp:nvSpPr>
      <dsp:spPr>
        <a:xfrm>
          <a:off x="4197176" y="283102"/>
          <a:ext cx="368349" cy="1979879"/>
        </a:xfrm>
        <a:custGeom>
          <a:avLst/>
          <a:gdLst/>
          <a:ahLst/>
          <a:cxnLst/>
          <a:rect l="0" t="0" r="0" b="0"/>
          <a:pathLst>
            <a:path>
              <a:moveTo>
                <a:pt x="0" y="1979879"/>
              </a:moveTo>
              <a:lnTo>
                <a:pt x="184174" y="1979879"/>
              </a:lnTo>
              <a:lnTo>
                <a:pt x="184174" y="0"/>
              </a:lnTo>
              <a:lnTo>
                <a:pt x="368349" y="0"/>
              </a:lnTo>
            </a:path>
          </a:pathLst>
        </a:custGeom>
        <a:noFill/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477DF-33C7-4B58-8FF2-79500F100C5D}">
      <dsp:nvSpPr>
        <dsp:cNvPr id="0" name=""/>
        <dsp:cNvSpPr/>
      </dsp:nvSpPr>
      <dsp:spPr>
        <a:xfrm>
          <a:off x="2355428" y="1982114"/>
          <a:ext cx="1841748" cy="561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지능형 자동주차 시스템</a:t>
          </a:r>
          <a:endParaRPr lang="ko-KR" sz="1300" kern="1200"/>
        </a:p>
      </dsp:txBody>
      <dsp:txXfrm>
        <a:off x="2355428" y="1982114"/>
        <a:ext cx="1841748" cy="561733"/>
      </dsp:txXfrm>
    </dsp:sp>
    <dsp:sp modelId="{5A7CA7C0-C3EA-4235-AA4E-C8D139929E90}">
      <dsp:nvSpPr>
        <dsp:cNvPr id="0" name=""/>
        <dsp:cNvSpPr/>
      </dsp:nvSpPr>
      <dsp:spPr>
        <a:xfrm>
          <a:off x="4565525" y="2235"/>
          <a:ext cx="1841748" cy="561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기본환경설정</a:t>
          </a:r>
          <a:endParaRPr lang="ko-KR" sz="1300" kern="1200"/>
        </a:p>
      </dsp:txBody>
      <dsp:txXfrm>
        <a:off x="4565525" y="2235"/>
        <a:ext cx="1841748" cy="561733"/>
      </dsp:txXfrm>
    </dsp:sp>
    <dsp:sp modelId="{4E69D53C-3B38-4304-A69E-252B5A005E29}">
      <dsp:nvSpPr>
        <dsp:cNvPr id="0" name=""/>
        <dsp:cNvSpPr/>
      </dsp:nvSpPr>
      <dsp:spPr>
        <a:xfrm>
          <a:off x="4565525" y="794187"/>
          <a:ext cx="1841748" cy="561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주행 및 장애물회피</a:t>
          </a:r>
          <a:endParaRPr lang="ko-KR" sz="1300" kern="1200"/>
        </a:p>
      </dsp:txBody>
      <dsp:txXfrm>
        <a:off x="4565525" y="794187"/>
        <a:ext cx="1841748" cy="561733"/>
      </dsp:txXfrm>
    </dsp:sp>
    <dsp:sp modelId="{9E52A247-DD2B-4833-9A0C-7DECD4D6E5D0}">
      <dsp:nvSpPr>
        <dsp:cNvPr id="0" name=""/>
        <dsp:cNvSpPr/>
      </dsp:nvSpPr>
      <dsp:spPr>
        <a:xfrm>
          <a:off x="6775623" y="398211"/>
          <a:ext cx="1841748" cy="561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차선인식</a:t>
          </a:r>
          <a:endParaRPr lang="ko-KR" sz="1300" kern="1200"/>
        </a:p>
      </dsp:txBody>
      <dsp:txXfrm>
        <a:off x="6775623" y="398211"/>
        <a:ext cx="1841748" cy="561733"/>
      </dsp:txXfrm>
    </dsp:sp>
    <dsp:sp modelId="{5782EACD-3B03-48BF-A668-72A6A417697B}">
      <dsp:nvSpPr>
        <dsp:cNvPr id="0" name=""/>
        <dsp:cNvSpPr/>
      </dsp:nvSpPr>
      <dsp:spPr>
        <a:xfrm>
          <a:off x="6775623" y="1190163"/>
          <a:ext cx="1841748" cy="561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Slam &amp; mapping</a:t>
          </a:r>
          <a:endParaRPr lang="ko-KR" sz="1300" kern="1200"/>
        </a:p>
      </dsp:txBody>
      <dsp:txXfrm>
        <a:off x="6775623" y="1190163"/>
        <a:ext cx="1841748" cy="561733"/>
      </dsp:txXfrm>
    </dsp:sp>
    <dsp:sp modelId="{802D3B08-6919-4299-96C6-A8F7113773E3}">
      <dsp:nvSpPr>
        <dsp:cNvPr id="0" name=""/>
        <dsp:cNvSpPr/>
      </dsp:nvSpPr>
      <dsp:spPr>
        <a:xfrm>
          <a:off x="4565525" y="1982114"/>
          <a:ext cx="1841748" cy="561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자동주차 기능</a:t>
          </a:r>
          <a:endParaRPr lang="ko-KR" sz="1300" kern="1200"/>
        </a:p>
      </dsp:txBody>
      <dsp:txXfrm>
        <a:off x="4565525" y="1982114"/>
        <a:ext cx="1841748" cy="561733"/>
      </dsp:txXfrm>
    </dsp:sp>
    <dsp:sp modelId="{705DECA9-1A21-44CA-9B35-C7FC246AA9CC}">
      <dsp:nvSpPr>
        <dsp:cNvPr id="0" name=""/>
        <dsp:cNvSpPr/>
      </dsp:nvSpPr>
      <dsp:spPr>
        <a:xfrm>
          <a:off x="6775623" y="1982114"/>
          <a:ext cx="1841748" cy="561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dirty="0" smtClean="0"/>
            <a:t>운전자위치인식</a:t>
          </a:r>
          <a:endParaRPr lang="ko-KR" sz="1300" kern="1200" dirty="0"/>
        </a:p>
      </dsp:txBody>
      <dsp:txXfrm>
        <a:off x="6775623" y="1982114"/>
        <a:ext cx="1841748" cy="561733"/>
      </dsp:txXfrm>
    </dsp:sp>
    <dsp:sp modelId="{6A47A88F-C5DB-47F5-A29F-404426B96E95}">
      <dsp:nvSpPr>
        <dsp:cNvPr id="0" name=""/>
        <dsp:cNvSpPr/>
      </dsp:nvSpPr>
      <dsp:spPr>
        <a:xfrm>
          <a:off x="4565525" y="3170042"/>
          <a:ext cx="1841748" cy="561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인공지능</a:t>
          </a:r>
          <a:endParaRPr lang="ko-KR" sz="1300" kern="1200"/>
        </a:p>
      </dsp:txBody>
      <dsp:txXfrm>
        <a:off x="4565525" y="3170042"/>
        <a:ext cx="1841748" cy="561733"/>
      </dsp:txXfrm>
    </dsp:sp>
    <dsp:sp modelId="{87BA6B84-589C-4A4E-9845-211F66860455}">
      <dsp:nvSpPr>
        <dsp:cNvPr id="0" name=""/>
        <dsp:cNvSpPr/>
      </dsp:nvSpPr>
      <dsp:spPr>
        <a:xfrm>
          <a:off x="6775623" y="2774066"/>
          <a:ext cx="1841748" cy="561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smtClean="0"/>
            <a:t>Yolo</a:t>
          </a:r>
          <a:endParaRPr lang="ko-KR" sz="1300" kern="1200" dirty="0">
            <a:solidFill>
              <a:srgbClr val="FFFF00"/>
            </a:solidFill>
          </a:endParaRPr>
        </a:p>
      </dsp:txBody>
      <dsp:txXfrm>
        <a:off x="6775623" y="2774066"/>
        <a:ext cx="1841748" cy="561733"/>
      </dsp:txXfrm>
    </dsp:sp>
    <dsp:sp modelId="{F0D8BAE7-25CE-4266-91BA-146DF593EBD1}">
      <dsp:nvSpPr>
        <dsp:cNvPr id="0" name=""/>
        <dsp:cNvSpPr/>
      </dsp:nvSpPr>
      <dsp:spPr>
        <a:xfrm>
          <a:off x="6775623" y="3566018"/>
          <a:ext cx="1841748" cy="561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err="1" smtClean="0"/>
            <a:t>TensorRT</a:t>
          </a:r>
          <a:endParaRPr lang="ko-KR" sz="1300" kern="1200" dirty="0">
            <a:solidFill>
              <a:srgbClr val="FFFF00"/>
            </a:solidFill>
          </a:endParaRPr>
        </a:p>
      </dsp:txBody>
      <dsp:txXfrm>
        <a:off x="6775623" y="3566018"/>
        <a:ext cx="1841748" cy="561733"/>
      </dsp:txXfrm>
    </dsp:sp>
    <dsp:sp modelId="{823FF718-99B0-44EF-877D-311C9A232661}">
      <dsp:nvSpPr>
        <dsp:cNvPr id="0" name=""/>
        <dsp:cNvSpPr/>
      </dsp:nvSpPr>
      <dsp:spPr>
        <a:xfrm>
          <a:off x="4565525" y="3961994"/>
          <a:ext cx="1841748" cy="561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향후 개발방향</a:t>
          </a:r>
          <a:endParaRPr lang="ko-KR" sz="1300" kern="1200"/>
        </a:p>
      </dsp:txBody>
      <dsp:txXfrm>
        <a:off x="4565525" y="3961994"/>
        <a:ext cx="1841748" cy="561733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8E8BC79-6301-4BFB-B169-A5C76FE4C5F9}">
      <dsp:nvSpPr>
        <dsp:cNvPr id="0" name=""/>
        <dsp:cNvSpPr/>
      </dsp:nvSpPr>
      <dsp:spPr>
        <a:xfrm rot="5400000">
          <a:off x="508201" y="1666901"/>
          <a:ext cx="1526944" cy="254080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ABFD7-A3FA-4EEC-B74F-B2A1DA8CF42B}">
      <dsp:nvSpPr>
        <dsp:cNvPr id="0" name=""/>
        <dsp:cNvSpPr/>
      </dsp:nvSpPr>
      <dsp:spPr>
        <a:xfrm>
          <a:off x="253316" y="2426054"/>
          <a:ext cx="2293849" cy="201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ROI(</a:t>
          </a:r>
          <a:r>
            <a:rPr lang="ko-KR" altLang="en-US" sz="2400" kern="1200" dirty="0" smtClean="0"/>
            <a:t>관심영역</a:t>
          </a:r>
          <a:r>
            <a:rPr lang="en-US" altLang="ko-KR" sz="2400" kern="1200" dirty="0" smtClean="0"/>
            <a:t>)</a:t>
          </a:r>
          <a:r>
            <a:rPr lang="ko-KR" altLang="en-US" sz="2400" kern="1200" dirty="0" smtClean="0"/>
            <a:t>설정</a:t>
          </a:r>
          <a:endParaRPr lang="en-US" altLang="ko-KR" sz="2400" kern="1200" dirty="0" smtClean="0"/>
        </a:p>
      </dsp:txBody>
      <dsp:txXfrm>
        <a:off x="253316" y="2426054"/>
        <a:ext cx="2293849" cy="2010693"/>
      </dsp:txXfrm>
    </dsp:sp>
    <dsp:sp modelId="{F35ADD28-C832-4606-B953-3F393C057C96}">
      <dsp:nvSpPr>
        <dsp:cNvPr id="0" name=""/>
        <dsp:cNvSpPr/>
      </dsp:nvSpPr>
      <dsp:spPr>
        <a:xfrm>
          <a:off x="2114364" y="1479845"/>
          <a:ext cx="432801" cy="43280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6100C-B93E-48AC-A3BA-16B0F7F3D508}">
      <dsp:nvSpPr>
        <dsp:cNvPr id="0" name=""/>
        <dsp:cNvSpPr/>
      </dsp:nvSpPr>
      <dsp:spPr>
        <a:xfrm rot="5400000">
          <a:off x="3316321" y="972029"/>
          <a:ext cx="1526944" cy="254080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EE4CB-3673-48CA-8513-9BC0511FE620}">
      <dsp:nvSpPr>
        <dsp:cNvPr id="0" name=""/>
        <dsp:cNvSpPr/>
      </dsp:nvSpPr>
      <dsp:spPr>
        <a:xfrm>
          <a:off x="3061436" y="1731182"/>
          <a:ext cx="2293849" cy="201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 smtClean="0"/>
            <a:t>직선검색</a:t>
          </a:r>
          <a:endParaRPr lang="ko-KR" altLang="en-US" sz="22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Canny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Hough</a:t>
          </a:r>
          <a:endParaRPr lang="ko-KR" altLang="en-US" sz="1700" kern="1200" dirty="0"/>
        </a:p>
      </dsp:txBody>
      <dsp:txXfrm>
        <a:off x="3061436" y="1731182"/>
        <a:ext cx="2293849" cy="2010693"/>
      </dsp:txXfrm>
    </dsp:sp>
    <dsp:sp modelId="{440B199C-42AD-4BF0-BD4B-9B8068122FE2}">
      <dsp:nvSpPr>
        <dsp:cNvPr id="0" name=""/>
        <dsp:cNvSpPr/>
      </dsp:nvSpPr>
      <dsp:spPr>
        <a:xfrm>
          <a:off x="4922484" y="784973"/>
          <a:ext cx="432801" cy="43280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2F44B0-4794-4D59-A2B2-20E03ED33B45}">
      <dsp:nvSpPr>
        <dsp:cNvPr id="0" name=""/>
        <dsp:cNvSpPr/>
      </dsp:nvSpPr>
      <dsp:spPr>
        <a:xfrm rot="5400000">
          <a:off x="6124441" y="277157"/>
          <a:ext cx="1526944" cy="254080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52159-E79C-4F8A-A27C-A50BD6935312}">
      <dsp:nvSpPr>
        <dsp:cNvPr id="0" name=""/>
        <dsp:cNvSpPr/>
      </dsp:nvSpPr>
      <dsp:spPr>
        <a:xfrm>
          <a:off x="5869556" y="1036309"/>
          <a:ext cx="2293849" cy="201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 smtClean="0"/>
            <a:t>대표직선검출</a:t>
          </a:r>
          <a:endParaRPr lang="ko-KR" altLang="en-US" sz="22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err="1" smtClean="0"/>
            <a:t>Numpy</a:t>
          </a:r>
          <a:r>
            <a:rPr lang="en-US" altLang="ko-KR" sz="1700" kern="1200" dirty="0" smtClean="0"/>
            <a:t> - squeeze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Horizon line </a:t>
          </a:r>
          <a:r>
            <a:rPr lang="en-US" sz="1700" kern="1200" dirty="0" smtClean="0"/>
            <a:t>exclusion</a:t>
          </a:r>
          <a:endParaRPr lang="ko-KR" altLang="en-US" sz="1700" kern="1200" dirty="0"/>
        </a:p>
      </dsp:txBody>
      <dsp:txXfrm>
        <a:off x="5869556" y="1036309"/>
        <a:ext cx="2293849" cy="2010693"/>
      </dsp:txXfrm>
    </dsp:sp>
    <dsp:sp modelId="{623CDFA6-EAFD-4C36-928F-755112600BD5}">
      <dsp:nvSpPr>
        <dsp:cNvPr id="0" name=""/>
        <dsp:cNvSpPr/>
      </dsp:nvSpPr>
      <dsp:spPr>
        <a:xfrm>
          <a:off x="7730605" y="90100"/>
          <a:ext cx="432801" cy="43280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E91E9-B03A-40AA-AC26-B2DC7C9D3218}">
      <dsp:nvSpPr>
        <dsp:cNvPr id="0" name=""/>
        <dsp:cNvSpPr/>
      </dsp:nvSpPr>
      <dsp:spPr>
        <a:xfrm rot="5400000">
          <a:off x="8932562" y="-417714"/>
          <a:ext cx="1526944" cy="254080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0D4A0-A600-4417-B32D-28773BB4549F}">
      <dsp:nvSpPr>
        <dsp:cNvPr id="0" name=""/>
        <dsp:cNvSpPr/>
      </dsp:nvSpPr>
      <dsp:spPr>
        <a:xfrm>
          <a:off x="8677677" y="341437"/>
          <a:ext cx="2293849" cy="201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Find Steering Angle</a:t>
          </a:r>
          <a:endParaRPr lang="ko-KR" altLang="en-US" sz="2200" kern="1200" dirty="0"/>
        </a:p>
      </dsp:txBody>
      <dsp:txXfrm>
        <a:off x="8677677" y="341437"/>
        <a:ext cx="2293849" cy="2010693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A69D61B-D876-4056-88CA-C94E80E3EA53}">
      <dsp:nvSpPr>
        <dsp:cNvPr id="0" name=""/>
        <dsp:cNvSpPr/>
      </dsp:nvSpPr>
      <dsp:spPr>
        <a:xfrm>
          <a:off x="0" y="0"/>
          <a:ext cx="10515600" cy="195810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9CCFB-DE61-43AF-A8A9-6B77D5F2F6D3}">
      <dsp:nvSpPr>
        <dsp:cNvPr id="0" name=""/>
        <dsp:cNvSpPr/>
      </dsp:nvSpPr>
      <dsp:spPr>
        <a:xfrm>
          <a:off x="315468" y="261080"/>
          <a:ext cx="3088957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8000" b="-18000"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5B1F64-39B9-488E-9A69-5ABF7314E0B7}">
      <dsp:nvSpPr>
        <dsp:cNvPr id="0" name=""/>
        <dsp:cNvSpPr/>
      </dsp:nvSpPr>
      <dsp:spPr>
        <a:xfrm rot="10800000">
          <a:off x="315468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원본 사진</a:t>
          </a:r>
          <a:endParaRPr lang="en-US" altLang="ko-KR" sz="2400" kern="1200" dirty="0" smtClean="0"/>
        </a:p>
      </dsp:txBody>
      <dsp:txXfrm rot="10800000">
        <a:off x="315468" y="1958102"/>
        <a:ext cx="3088957" cy="2393235"/>
      </dsp:txXfrm>
    </dsp:sp>
    <dsp:sp modelId="{05F92F85-E240-43B9-8853-DB1EEFEB7A8D}">
      <dsp:nvSpPr>
        <dsp:cNvPr id="0" name=""/>
        <dsp:cNvSpPr/>
      </dsp:nvSpPr>
      <dsp:spPr>
        <a:xfrm>
          <a:off x="3713321" y="261080"/>
          <a:ext cx="3088957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8000" b="-18000"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0DA7BB-32DD-4D4C-8898-4F3D9B917CA4}">
      <dsp:nvSpPr>
        <dsp:cNvPr id="0" name=""/>
        <dsp:cNvSpPr/>
      </dsp:nvSpPr>
      <dsp:spPr>
        <a:xfrm rot="10800000">
          <a:off x="3713321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차선이 위치하지 않을 부위 제거</a:t>
          </a:r>
          <a:endParaRPr lang="ko-KR" altLang="en-US" sz="2400" kern="1200" dirty="0"/>
        </a:p>
      </dsp:txBody>
      <dsp:txXfrm rot="10800000">
        <a:off x="3713321" y="1958102"/>
        <a:ext cx="3088957" cy="2393235"/>
      </dsp:txXfrm>
    </dsp:sp>
    <dsp:sp modelId="{22D43351-3C54-4879-A900-4207BE869BBB}">
      <dsp:nvSpPr>
        <dsp:cNvPr id="0" name=""/>
        <dsp:cNvSpPr/>
      </dsp:nvSpPr>
      <dsp:spPr>
        <a:xfrm>
          <a:off x="7111174" y="261080"/>
          <a:ext cx="3088957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8000" b="-18000"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46667-4DCB-4C4D-8A23-6E7C7D33C5C9}">
      <dsp:nvSpPr>
        <dsp:cNvPr id="0" name=""/>
        <dsp:cNvSpPr/>
      </dsp:nvSpPr>
      <dsp:spPr>
        <a:xfrm rot="10800000">
          <a:off x="7111174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완성된 사진</a:t>
          </a:r>
          <a:endParaRPr lang="ko-KR" altLang="en-US" sz="2400" kern="1200" dirty="0"/>
        </a:p>
      </dsp:txBody>
      <dsp:txXfrm rot="10800000">
        <a:off x="7111174" y="1958102"/>
        <a:ext cx="3088957" cy="2393235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98C820C-F03E-4D2A-A37A-B365FFFD38DD}">
      <dsp:nvSpPr>
        <dsp:cNvPr id="0" name=""/>
        <dsp:cNvSpPr/>
      </dsp:nvSpPr>
      <dsp:spPr>
        <a:xfrm>
          <a:off x="1790595" y="0"/>
          <a:ext cx="10146708" cy="2379947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F12436-84D5-400F-9DF0-2AA4C4FBD593}">
      <dsp:nvSpPr>
        <dsp:cNvPr id="0" name=""/>
        <dsp:cNvSpPr/>
      </dsp:nvSpPr>
      <dsp:spPr>
        <a:xfrm>
          <a:off x="404516" y="713984"/>
          <a:ext cx="3581191" cy="95197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속도가 느리고</a:t>
          </a:r>
          <a:r>
            <a:rPr lang="en-US" altLang="ko-KR" sz="1800" kern="1200" dirty="0" smtClean="0"/>
            <a:t>,</a:t>
          </a:r>
          <a:r>
            <a:rPr lang="ko-KR" altLang="en-US" sz="1800" kern="1200" dirty="0" smtClean="0"/>
            <a:t> 산 능선 등으로 인한</a:t>
          </a:r>
          <a:r>
            <a:rPr lang="en-US" altLang="ko-KR" sz="1800" kern="1200" dirty="0" smtClean="0"/>
            <a:t> </a:t>
          </a:r>
          <a:r>
            <a:rPr lang="ko-KR" altLang="en-US" sz="1800" kern="1200" dirty="0" smtClean="0"/>
            <a:t>부정확한 데이터</a:t>
          </a:r>
          <a:endParaRPr lang="ko-KR" altLang="en-US" sz="1800" kern="1200" dirty="0"/>
        </a:p>
      </dsp:txBody>
      <dsp:txXfrm>
        <a:off x="404516" y="713984"/>
        <a:ext cx="3581191" cy="951978"/>
      </dsp:txXfrm>
    </dsp:sp>
    <dsp:sp modelId="{1B6ED267-9EDE-48C0-906B-DC3A8A23E4A8}">
      <dsp:nvSpPr>
        <dsp:cNvPr id="0" name=""/>
        <dsp:cNvSpPr/>
      </dsp:nvSpPr>
      <dsp:spPr>
        <a:xfrm>
          <a:off x="4178056" y="713984"/>
          <a:ext cx="3581191" cy="951978"/>
        </a:xfrm>
        <a:prstGeom prst="roundRect">
          <a:avLst/>
        </a:prstGeom>
        <a:solidFill>
          <a:schemeClr val="accent5">
            <a:hueOff val="3359277"/>
            <a:satOff val="4740"/>
            <a:lumOff val="-588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/>
        </a:p>
      </dsp:txBody>
      <dsp:txXfrm>
        <a:off x="4178056" y="713984"/>
        <a:ext cx="3581191" cy="951978"/>
      </dsp:txXfrm>
    </dsp:sp>
    <dsp:sp modelId="{7E89A366-069B-4277-8869-62EA25C99169}">
      <dsp:nvSpPr>
        <dsp:cNvPr id="0" name=""/>
        <dsp:cNvSpPr/>
      </dsp:nvSpPr>
      <dsp:spPr>
        <a:xfrm>
          <a:off x="7951596" y="713984"/>
          <a:ext cx="3581191" cy="951978"/>
        </a:xfrm>
        <a:prstGeom prst="roundRect">
          <a:avLst/>
        </a:prstGeom>
        <a:solidFill>
          <a:schemeClr val="accent5">
            <a:hueOff val="6718553"/>
            <a:satOff val="9479"/>
            <a:lumOff val="-1176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리소스 낭비 최소화</a:t>
          </a:r>
          <a:r>
            <a:rPr lang="en-US" altLang="ko-KR" sz="1800" kern="1200" dirty="0" smtClean="0"/>
            <a:t>, </a:t>
          </a:r>
          <a:r>
            <a:rPr lang="ko-KR" altLang="en-US" sz="1800" kern="1200" dirty="0" smtClean="0"/>
            <a:t>프레임 상승</a:t>
          </a:r>
          <a:endParaRPr lang="ko-KR" altLang="en-US" sz="1800" kern="1200" dirty="0"/>
        </a:p>
      </dsp:txBody>
      <dsp:txXfrm>
        <a:off x="7951596" y="713984"/>
        <a:ext cx="3581191" cy="951978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C066375-388C-4DE4-9291-2E56B07C936D}">
      <dsp:nvSpPr>
        <dsp:cNvPr id="0" name=""/>
        <dsp:cNvSpPr/>
      </dsp:nvSpPr>
      <dsp:spPr>
        <a:xfrm>
          <a:off x="2160" y="446374"/>
          <a:ext cx="3427559" cy="2361588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3A5D5-2496-468A-98DA-2B5E49F7E560}">
      <dsp:nvSpPr>
        <dsp:cNvPr id="0" name=""/>
        <dsp:cNvSpPr/>
      </dsp:nvSpPr>
      <dsp:spPr>
        <a:xfrm>
          <a:off x="2160" y="2807963"/>
          <a:ext cx="3427559" cy="1271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ROI</a:t>
          </a:r>
        </a:p>
      </dsp:txBody>
      <dsp:txXfrm>
        <a:off x="2160" y="2807963"/>
        <a:ext cx="3427559" cy="1271624"/>
      </dsp:txXfrm>
    </dsp:sp>
    <dsp:sp modelId="{DA8BF7E0-AB24-4BAC-B91B-F5055708EAF0}">
      <dsp:nvSpPr>
        <dsp:cNvPr id="0" name=""/>
        <dsp:cNvSpPr/>
      </dsp:nvSpPr>
      <dsp:spPr>
        <a:xfrm>
          <a:off x="3772620" y="446374"/>
          <a:ext cx="3427559" cy="2361588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A792E-D81C-4133-B8E9-6585A3238D0B}">
      <dsp:nvSpPr>
        <dsp:cNvPr id="0" name=""/>
        <dsp:cNvSpPr/>
      </dsp:nvSpPr>
      <dsp:spPr>
        <a:xfrm>
          <a:off x="3772620" y="2807963"/>
          <a:ext cx="3427559" cy="1271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900" kern="1200" dirty="0" smtClean="0"/>
            <a:t>Canny edge Detection</a:t>
          </a:r>
          <a:endParaRPr lang="ko-KR" altLang="en-US" sz="2900" kern="1200" dirty="0"/>
        </a:p>
      </dsp:txBody>
      <dsp:txXfrm>
        <a:off x="3772620" y="2807963"/>
        <a:ext cx="3427559" cy="1271624"/>
      </dsp:txXfrm>
    </dsp:sp>
    <dsp:sp modelId="{C3B3D3AE-599F-46AA-9BBF-7CB4F7764719}">
      <dsp:nvSpPr>
        <dsp:cNvPr id="0" name=""/>
        <dsp:cNvSpPr/>
      </dsp:nvSpPr>
      <dsp:spPr>
        <a:xfrm>
          <a:off x="7543079" y="446374"/>
          <a:ext cx="3427559" cy="2361588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38F541-5F88-4727-AB2E-336B616BEC67}">
      <dsp:nvSpPr>
        <dsp:cNvPr id="0" name=""/>
        <dsp:cNvSpPr/>
      </dsp:nvSpPr>
      <dsp:spPr>
        <a:xfrm>
          <a:off x="7543079" y="2807963"/>
          <a:ext cx="3427559" cy="1271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900" kern="1200" dirty="0" smtClean="0"/>
            <a:t>Hough</a:t>
          </a:r>
          <a:endParaRPr lang="ko-KR" altLang="en-US" sz="2900" kern="1200" dirty="0"/>
        </a:p>
      </dsp:txBody>
      <dsp:txXfrm>
        <a:off x="7543079" y="2807963"/>
        <a:ext cx="3427559" cy="1271624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57D5F0E-85D4-44EE-9C43-81E951262C6E}">
      <dsp:nvSpPr>
        <dsp:cNvPr id="0" name=""/>
        <dsp:cNvSpPr/>
      </dsp:nvSpPr>
      <dsp:spPr>
        <a:xfrm>
          <a:off x="830" y="118784"/>
          <a:ext cx="3573660" cy="4288393"/>
        </a:xfrm>
        <a:prstGeom prst="roundRect">
          <a:avLst>
            <a:gd name="adj" fmla="val 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146685" bIns="0" numCol="1" spcCol="1270" anchor="t" anchorCtr="0">
          <a:noAutofit/>
        </a:bodyPr>
        <a:lstStyle/>
        <a:p>
          <a:pPr lvl="0" algn="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300" kern="1200" dirty="0" smtClean="0"/>
            <a:t> </a:t>
          </a:r>
          <a:endParaRPr lang="ko-KR" altLang="en-US" sz="3300" kern="1200" dirty="0"/>
        </a:p>
      </dsp:txBody>
      <dsp:txXfrm rot="16200000">
        <a:off x="-1400044" y="1519659"/>
        <a:ext cx="3516482" cy="714732"/>
      </dsp:txXfrm>
    </dsp:sp>
    <dsp:sp modelId="{FB295D48-4D48-4E50-B8C0-1EB636E20A98}">
      <dsp:nvSpPr>
        <dsp:cNvPr id="0" name=""/>
        <dsp:cNvSpPr/>
      </dsp:nvSpPr>
      <dsp:spPr>
        <a:xfrm>
          <a:off x="715562" y="118784"/>
          <a:ext cx="2662377" cy="4288393"/>
        </a:xfrm>
        <a:prstGeom prst="rect">
          <a:avLst/>
        </a:prstGeom>
        <a:noFill/>
        <a:ln w="63500" cap="flat" cmpd="thickThin" algn="ctr">
          <a:noFill/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 </a:t>
          </a:r>
          <a:endParaRPr lang="ko-KR" altLang="en-US" sz="6500" kern="1200" dirty="0"/>
        </a:p>
      </dsp:txBody>
      <dsp:txXfrm>
        <a:off x="715562" y="118784"/>
        <a:ext cx="2662377" cy="4288393"/>
      </dsp:txXfrm>
    </dsp:sp>
    <dsp:sp modelId="{3049974A-7247-4E28-97D1-9E15D727F7B1}">
      <dsp:nvSpPr>
        <dsp:cNvPr id="0" name=""/>
        <dsp:cNvSpPr/>
      </dsp:nvSpPr>
      <dsp:spPr>
        <a:xfrm>
          <a:off x="3699569" y="118784"/>
          <a:ext cx="3573660" cy="4288393"/>
        </a:xfrm>
        <a:prstGeom prst="roundRect">
          <a:avLst>
            <a:gd name="adj" fmla="val 5000"/>
          </a:avLst>
        </a:prstGeom>
        <a:solidFill>
          <a:schemeClr val="accent3">
            <a:hueOff val="5812304"/>
            <a:satOff val="-18573"/>
            <a:lumOff val="-4706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146685" bIns="0" numCol="1" spcCol="1270" anchor="t" anchorCtr="0">
          <a:noAutofit/>
        </a:bodyPr>
        <a:lstStyle/>
        <a:p>
          <a:pPr lvl="0" algn="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300" kern="1200" dirty="0" smtClean="0"/>
            <a:t> </a:t>
          </a:r>
          <a:endParaRPr lang="ko-KR" altLang="en-US" sz="3300" kern="1200" dirty="0"/>
        </a:p>
      </dsp:txBody>
      <dsp:txXfrm rot="16200000">
        <a:off x="2298694" y="1519659"/>
        <a:ext cx="3516482" cy="714732"/>
      </dsp:txXfrm>
    </dsp:sp>
    <dsp:sp modelId="{6C56B7E8-0D1D-48B1-B653-19AE789BB493}">
      <dsp:nvSpPr>
        <dsp:cNvPr id="0" name=""/>
        <dsp:cNvSpPr/>
      </dsp:nvSpPr>
      <dsp:spPr>
        <a:xfrm rot="5400000">
          <a:off x="3402263" y="3527794"/>
          <a:ext cx="630348" cy="53604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B60F2B-AFDD-4791-A362-B1812FEEB33C}">
      <dsp:nvSpPr>
        <dsp:cNvPr id="0" name=""/>
        <dsp:cNvSpPr/>
      </dsp:nvSpPr>
      <dsp:spPr>
        <a:xfrm>
          <a:off x="4414301" y="118784"/>
          <a:ext cx="2662377" cy="4288393"/>
        </a:xfrm>
        <a:prstGeom prst="rect">
          <a:avLst/>
        </a:prstGeom>
        <a:noFill/>
        <a:ln w="63500" cap="flat" cmpd="thickThin" algn="ctr">
          <a:noFill/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 </a:t>
          </a:r>
          <a:endParaRPr lang="ko-KR" altLang="en-US" sz="6500" kern="1200" dirty="0"/>
        </a:p>
      </dsp:txBody>
      <dsp:txXfrm>
        <a:off x="4414301" y="118784"/>
        <a:ext cx="2662377" cy="4288393"/>
      </dsp:txXfrm>
    </dsp:sp>
    <dsp:sp modelId="{EB3AA79C-36F1-49A9-86BC-9BF962B76013}">
      <dsp:nvSpPr>
        <dsp:cNvPr id="0" name=""/>
        <dsp:cNvSpPr/>
      </dsp:nvSpPr>
      <dsp:spPr>
        <a:xfrm>
          <a:off x="7398308" y="118784"/>
          <a:ext cx="3573660" cy="4288393"/>
        </a:xfrm>
        <a:prstGeom prst="roundRect">
          <a:avLst>
            <a:gd name="adj" fmla="val 5000"/>
          </a:avLst>
        </a:prstGeom>
        <a:solidFill>
          <a:schemeClr val="accent3">
            <a:hueOff val="11624607"/>
            <a:satOff val="-37145"/>
            <a:lumOff val="-9412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146685" bIns="0" numCol="1" spcCol="1270" anchor="t" anchorCtr="0">
          <a:noAutofit/>
        </a:bodyPr>
        <a:lstStyle/>
        <a:p>
          <a:pPr lvl="0" algn="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300" kern="1200" dirty="0"/>
        </a:p>
      </dsp:txBody>
      <dsp:txXfrm rot="16200000">
        <a:off x="5997433" y="1519659"/>
        <a:ext cx="3516482" cy="714732"/>
      </dsp:txXfrm>
    </dsp:sp>
    <dsp:sp modelId="{DBE960D3-BACF-43CA-97B5-93CA0938FED2}">
      <dsp:nvSpPr>
        <dsp:cNvPr id="0" name=""/>
        <dsp:cNvSpPr/>
      </dsp:nvSpPr>
      <dsp:spPr>
        <a:xfrm rot="5400000">
          <a:off x="7101002" y="3527794"/>
          <a:ext cx="630348" cy="53604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hueOff val="11624607"/>
              <a:satOff val="-37145"/>
              <a:lumOff val="-9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374E0-A064-401B-9E03-ABB01B5FA125}">
      <dsp:nvSpPr>
        <dsp:cNvPr id="0" name=""/>
        <dsp:cNvSpPr/>
      </dsp:nvSpPr>
      <dsp:spPr>
        <a:xfrm>
          <a:off x="8113040" y="118784"/>
          <a:ext cx="2662377" cy="4288393"/>
        </a:xfrm>
        <a:prstGeom prst="rect">
          <a:avLst/>
        </a:prstGeom>
        <a:noFill/>
        <a:ln w="63500" cap="flat" cmpd="thickThin" algn="ctr">
          <a:noFill/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 </a:t>
          </a:r>
          <a:endParaRPr lang="ko-KR" altLang="en-US" sz="6500" kern="1200" dirty="0"/>
        </a:p>
      </dsp:txBody>
      <dsp:txXfrm>
        <a:off x="8113040" y="118784"/>
        <a:ext cx="2662377" cy="4288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#1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#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7#1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uster.com/?utm_source=youtube&amp;utm_medium=referra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diagramLayout" Target="../diagrams/layout6.xml"/><Relationship Id="rId7" Type="http://schemas.openxmlformats.org/officeDocument/2006/relationships/image" Target="../media/image21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조 </a:t>
            </a:r>
            <a:r>
              <a:rPr lang="en-US" altLang="ko-KR" dirty="0" smtClean="0"/>
              <a:t>1~2</a:t>
            </a:r>
            <a:r>
              <a:rPr lang="ko-KR" altLang="en-US" dirty="0" smtClean="0"/>
              <a:t>월 활동 내역 발표자료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7371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화살표 연결선 33"/>
          <p:cNvCxnSpPr>
            <a:endCxn id="2" idx="3"/>
          </p:cNvCxnSpPr>
          <p:nvPr/>
        </p:nvCxnSpPr>
        <p:spPr>
          <a:xfrm flipV="1">
            <a:off x="6367491" y="911025"/>
            <a:ext cx="4987897" cy="5406144"/>
          </a:xfrm>
          <a:prstGeom prst="straightConnector1">
            <a:avLst/>
          </a:prstGeom>
          <a:ln w="762000">
            <a:solidFill>
              <a:srgbClr val="0070C0">
                <a:alpha val="4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2" idx="1"/>
          </p:cNvCxnSpPr>
          <p:nvPr/>
        </p:nvCxnSpPr>
        <p:spPr>
          <a:xfrm flipH="1" flipV="1">
            <a:off x="839788" y="911025"/>
            <a:ext cx="4962496" cy="5406144"/>
          </a:xfrm>
          <a:prstGeom prst="straightConnector1">
            <a:avLst/>
          </a:prstGeom>
          <a:ln w="762000">
            <a:solidFill>
              <a:srgbClr val="FF0000">
                <a:alpha val="4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24824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3800" dirty="0" smtClean="0"/>
              <a:t>Steering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endParaRPr lang="ko-KR" altLang="en-US" sz="480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>
          <a:xfrm>
            <a:off x="839788" y="984375"/>
            <a:ext cx="5157787" cy="823912"/>
          </a:xfrm>
        </p:spPr>
        <p:txBody>
          <a:bodyPr/>
          <a:lstStyle/>
          <a:p>
            <a:r>
              <a:rPr lang="ko-KR" altLang="en-US" dirty="0" smtClean="0"/>
              <a:t>왼쪽 방향으로 진행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half" idx="3"/>
          </p:nvPr>
        </p:nvSpPr>
        <p:spPr>
          <a:xfrm>
            <a:off x="6172200" y="984375"/>
            <a:ext cx="5183188" cy="823912"/>
          </a:xfrm>
        </p:spPr>
        <p:txBody>
          <a:bodyPr/>
          <a:lstStyle/>
          <a:p>
            <a:r>
              <a:rPr lang="ko-KR" altLang="en-US" dirty="0" smtClean="0"/>
              <a:t>오른쪽 방향으로 진행</a:t>
            </a:r>
            <a:endParaRPr lang="ko-KR" altLang="en-US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84900" y="2081675"/>
            <a:ext cx="5157787" cy="3309579"/>
          </a:xfrm>
        </p:spPr>
      </p:pic>
      <p:pic>
        <p:nvPicPr>
          <p:cNvPr id="15" name="내용 개체 틀 14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6205" y="2081675"/>
            <a:ext cx="5183188" cy="3325878"/>
          </a:xfrm>
        </p:spPr>
      </p:pic>
      <p:cxnSp>
        <p:nvCxnSpPr>
          <p:cNvPr id="17" name="직선 연결선 16"/>
          <p:cNvCxnSpPr/>
          <p:nvPr/>
        </p:nvCxnSpPr>
        <p:spPr>
          <a:xfrm flipH="1">
            <a:off x="9784246" y="5664642"/>
            <a:ext cx="900455" cy="925915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 flipV="1">
            <a:off x="8495607" y="6590557"/>
            <a:ext cx="1288640" cy="2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068617" y="6750024"/>
            <a:ext cx="1542751" cy="0"/>
          </a:xfrm>
          <a:prstGeom prst="line">
            <a:avLst/>
          </a:prstGeom>
          <a:ln w="889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2876986" y="5463799"/>
            <a:ext cx="703579" cy="1308178"/>
          </a:xfrm>
          <a:prstGeom prst="line">
            <a:avLst/>
          </a:prstGeom>
          <a:ln w="889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/>
          <p:cNvSpPr/>
          <p:nvPr/>
        </p:nvSpPr>
        <p:spPr>
          <a:xfrm rot="14810606">
            <a:off x="3320422" y="6523544"/>
            <a:ext cx="581891" cy="516301"/>
          </a:xfrm>
          <a:prstGeom prst="arc">
            <a:avLst>
              <a:gd name="adj1" fmla="val 17996250"/>
              <a:gd name="adj2" fmla="val 0"/>
            </a:avLst>
          </a:prstGeom>
          <a:ln w="88900"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 48"/>
          <p:cNvSpPr/>
          <p:nvPr/>
        </p:nvSpPr>
        <p:spPr>
          <a:xfrm>
            <a:off x="9493135" y="6317169"/>
            <a:ext cx="511429" cy="233260"/>
          </a:xfrm>
          <a:custGeom>
            <a:avLst/>
            <a:gdLst>
              <a:gd name="connsiteX0" fmla="*/ 0 w 511429"/>
              <a:gd name="connsiteY0" fmla="*/ 199808 h 199808"/>
              <a:gd name="connsiteX1" fmla="*/ 49876 w 511429"/>
              <a:gd name="connsiteY1" fmla="*/ 116681 h 199808"/>
              <a:gd name="connsiteX2" fmla="*/ 199505 w 511429"/>
              <a:gd name="connsiteY2" fmla="*/ 33554 h 199808"/>
              <a:gd name="connsiteX3" fmla="*/ 482138 w 511429"/>
              <a:gd name="connsiteY3" fmla="*/ 303 h 199808"/>
              <a:gd name="connsiteX4" fmla="*/ 498763 w 511429"/>
              <a:gd name="connsiteY4" fmla="*/ 50179 h 199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429" h="199808">
                <a:moveTo>
                  <a:pt x="0" y="199808"/>
                </a:moveTo>
                <a:cubicBezTo>
                  <a:pt x="8312" y="172099"/>
                  <a:pt x="16625" y="144390"/>
                  <a:pt x="49876" y="116681"/>
                </a:cubicBezTo>
                <a:cubicBezTo>
                  <a:pt x="83127" y="88972"/>
                  <a:pt x="127461" y="52950"/>
                  <a:pt x="199505" y="33554"/>
                </a:cubicBezTo>
                <a:cubicBezTo>
                  <a:pt x="271549" y="14158"/>
                  <a:pt x="432262" y="-2468"/>
                  <a:pt x="482138" y="303"/>
                </a:cubicBezTo>
                <a:cubicBezTo>
                  <a:pt x="532014" y="3074"/>
                  <a:pt x="504305" y="41866"/>
                  <a:pt x="498763" y="50179"/>
                </a:cubicBezTo>
              </a:path>
            </a:pathLst>
          </a:custGeom>
          <a:noFill/>
          <a:ln w="889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도넛 53"/>
          <p:cNvSpPr/>
          <p:nvPr/>
        </p:nvSpPr>
        <p:spPr>
          <a:xfrm>
            <a:off x="1715194" y="3427618"/>
            <a:ext cx="498765" cy="498763"/>
          </a:xfrm>
          <a:prstGeom prst="donut">
            <a:avLst>
              <a:gd name="adj" fmla="val 93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도넛 55"/>
          <p:cNvSpPr/>
          <p:nvPr/>
        </p:nvSpPr>
        <p:spPr>
          <a:xfrm>
            <a:off x="7087609" y="3413761"/>
            <a:ext cx="498765" cy="498763"/>
          </a:xfrm>
          <a:prstGeom prst="donut">
            <a:avLst>
              <a:gd name="adj" fmla="val 93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77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로봇이 주어진 공간에서 자신의 위치를 센서를 통해 파악하고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주변부의 지도를 작성하는 기술</a:t>
            </a:r>
            <a:endParaRPr lang="en-US" altLang="ko-KR" sz="24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SLAM</a:t>
            </a:r>
            <a:endParaRPr lang="ko-KR" altLang="en-US" sz="3400" dirty="0"/>
          </a:p>
        </p:txBody>
      </p:sp>
      <p:sp>
        <p:nvSpPr>
          <p:cNvPr id="5" name="TextBox 4"/>
          <p:cNvSpPr txBox="1"/>
          <p:nvPr/>
        </p:nvSpPr>
        <p:spPr>
          <a:xfrm>
            <a:off x="2073728" y="750320"/>
            <a:ext cx="511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(Simultaneous localization and mapping)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55621" y="2759652"/>
            <a:ext cx="7312563" cy="36023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3216" y="6059141"/>
            <a:ext cx="7193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 </a:t>
            </a:r>
            <a:r>
              <a:rPr lang="en-US" altLang="ko-KR" dirty="0" smtClean="0">
                <a:hlinkClick r:id="rId3"/>
              </a:rPr>
              <a:t>: Ouster </a:t>
            </a:r>
          </a:p>
          <a:p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://ouster.com/?utm_source=youtube&amp;utm_medium=referral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7073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="" xmlns:a16="http://schemas.microsoft.com/office/drawing/2014/main" id="{0BB0BB29-2057-4793-BC03-698DE1497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45156" t="13250" r="17467" b="15017"/>
          <a:stretch/>
        </p:blipFill>
        <p:spPr>
          <a:xfrm>
            <a:off x="6034357" y="136525"/>
            <a:ext cx="1147156" cy="14464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Scanning by RPLIDAR 1</a:t>
            </a:r>
            <a:endParaRPr lang="ko-KR" altLang="en-US" sz="3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0200" y="2767276"/>
            <a:ext cx="4948844" cy="27837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4748" b="39418"/>
          <a:stretch/>
        </p:blipFill>
        <p:spPr>
          <a:xfrm>
            <a:off x="6096000" y="1954529"/>
            <a:ext cx="4948844" cy="99752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096" t="31084" r="45989" b="46504"/>
          <a:stretch/>
        </p:blipFill>
        <p:spPr>
          <a:xfrm>
            <a:off x="6330846" y="3446128"/>
            <a:ext cx="4479150" cy="2985396"/>
          </a:xfrm>
          <a:prstGeom prst="rect">
            <a:avLst/>
          </a:prstGeom>
        </p:spPr>
      </p:pic>
      <p:sp>
        <p:nvSpPr>
          <p:cNvPr id="14" name="도넛 13"/>
          <p:cNvSpPr/>
          <p:nvPr/>
        </p:nvSpPr>
        <p:spPr>
          <a:xfrm>
            <a:off x="7401099" y="4159138"/>
            <a:ext cx="498765" cy="498763"/>
          </a:xfrm>
          <a:prstGeom prst="donut">
            <a:avLst>
              <a:gd name="adj" fmla="val 9391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>
            <a:endCxn id="14" idx="1"/>
          </p:cNvCxnSpPr>
          <p:nvPr/>
        </p:nvCxnSpPr>
        <p:spPr>
          <a:xfrm>
            <a:off x="6550429" y="2676698"/>
            <a:ext cx="923712" cy="1555482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도넛 16"/>
          <p:cNvSpPr/>
          <p:nvPr/>
        </p:nvSpPr>
        <p:spPr>
          <a:xfrm>
            <a:off x="7841582" y="3733417"/>
            <a:ext cx="498765" cy="498763"/>
          </a:xfrm>
          <a:prstGeom prst="donut">
            <a:avLst>
              <a:gd name="adj" fmla="val 9391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endCxn id="17" idx="7"/>
          </p:cNvCxnSpPr>
          <p:nvPr/>
        </p:nvCxnSpPr>
        <p:spPr>
          <a:xfrm flipH="1">
            <a:off x="8267305" y="2453292"/>
            <a:ext cx="1832659" cy="1353167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8163097" y="4312037"/>
            <a:ext cx="136029" cy="1435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899864" y="5005150"/>
            <a:ext cx="1512917" cy="36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Lidar</a:t>
            </a:r>
            <a:r>
              <a:rPr lang="ko-KR" altLang="en-US" b="1" dirty="0" smtClean="0">
                <a:solidFill>
                  <a:schemeClr val="bg1"/>
                </a:solidFill>
              </a:rPr>
              <a:t>의 위치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5" name="직선 연결선 24"/>
          <p:cNvCxnSpPr>
            <a:stCxn id="24" idx="0"/>
          </p:cNvCxnSpPr>
          <p:nvPr/>
        </p:nvCxnSpPr>
        <p:spPr>
          <a:xfrm flipH="1" flipV="1">
            <a:off x="8299126" y="4519469"/>
            <a:ext cx="357197" cy="485681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도넛 28"/>
          <p:cNvSpPr/>
          <p:nvPr/>
        </p:nvSpPr>
        <p:spPr>
          <a:xfrm>
            <a:off x="6358552" y="3847929"/>
            <a:ext cx="498765" cy="498763"/>
          </a:xfrm>
          <a:prstGeom prst="donut">
            <a:avLst>
              <a:gd name="adj" fmla="val 9391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>
            <a:endCxn id="29" idx="0"/>
          </p:cNvCxnSpPr>
          <p:nvPr/>
        </p:nvCxnSpPr>
        <p:spPr>
          <a:xfrm flipH="1">
            <a:off x="6607935" y="2184760"/>
            <a:ext cx="404351" cy="1663169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3333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7899864" y="5005150"/>
            <a:ext cx="1512917" cy="36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Lidar</a:t>
            </a:r>
            <a:r>
              <a:rPr lang="ko-KR" altLang="en-US" b="1" dirty="0" smtClean="0">
                <a:solidFill>
                  <a:schemeClr val="bg1"/>
                </a:solidFill>
              </a:rPr>
              <a:t>의 위치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424" t="26323" r="45940" b="41031"/>
          <a:stretch/>
        </p:blipFill>
        <p:spPr>
          <a:xfrm>
            <a:off x="432263" y="2039878"/>
            <a:ext cx="5469774" cy="42495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838" t="31102" r="41207" b="42231"/>
          <a:stretch/>
        </p:blipFill>
        <p:spPr>
          <a:xfrm>
            <a:off x="6251170" y="2039877"/>
            <a:ext cx="5370023" cy="4249595"/>
          </a:xfrm>
          <a:prstGeom prst="rect">
            <a:avLst/>
          </a:prstGeom>
        </p:spPr>
      </p:pic>
      <p:sp>
        <p:nvSpPr>
          <p:cNvPr id="20" name="도넛 19"/>
          <p:cNvSpPr/>
          <p:nvPr/>
        </p:nvSpPr>
        <p:spPr>
          <a:xfrm>
            <a:off x="3541223" y="3258590"/>
            <a:ext cx="798022" cy="773081"/>
          </a:xfrm>
          <a:prstGeom prst="donut">
            <a:avLst>
              <a:gd name="adj" fmla="val 3052"/>
            </a:avLst>
          </a:prstGeom>
          <a:solidFill>
            <a:schemeClr val="accent6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도넛 20"/>
          <p:cNvSpPr/>
          <p:nvPr/>
        </p:nvSpPr>
        <p:spPr>
          <a:xfrm>
            <a:off x="8728363" y="3258590"/>
            <a:ext cx="798022" cy="773081"/>
          </a:xfrm>
          <a:prstGeom prst="donut">
            <a:avLst>
              <a:gd name="adj" fmla="val 3052"/>
            </a:avLst>
          </a:prstGeom>
          <a:solidFill>
            <a:schemeClr val="accent6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136" y="6379420"/>
            <a:ext cx="779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실시간으로 주변 장애물을 </a:t>
            </a:r>
            <a:r>
              <a:rPr lang="ko-KR" altLang="en-US" dirty="0" err="1" smtClean="0"/>
              <a:t>스캔할</a:t>
            </a:r>
            <a:r>
              <a:rPr lang="ko-KR" altLang="en-US" dirty="0" smtClean="0"/>
              <a:t>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그림 속 움직이는 물체는 사람</a:t>
            </a:r>
            <a:endParaRPr lang="ko-KR" altLang="en-US" dirty="0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Scanning by RPLIDAR 2</a:t>
            </a:r>
            <a:endParaRPr lang="ko-KR" altLang="en-US" sz="3400" dirty="0"/>
          </a:p>
        </p:txBody>
      </p:sp>
      <p:pic>
        <p:nvPicPr>
          <p:cNvPr id="16" name="내용 개체 틀 6">
            <a:extLst>
              <a:ext uri="{FF2B5EF4-FFF2-40B4-BE49-F238E27FC236}">
                <a16:creationId xmlns="" xmlns:a16="http://schemas.microsoft.com/office/drawing/2014/main" id="{0BB0BB29-2057-4793-BC03-698DE14979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45156" t="13250" r="17467" b="15017"/>
          <a:stretch/>
        </p:blipFill>
        <p:spPr>
          <a:xfrm>
            <a:off x="6034357" y="136525"/>
            <a:ext cx="1147156" cy="144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344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내용 개체 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815114427"/>
              </p:ext>
            </p:extLst>
          </p:nvPr>
        </p:nvGraphicFramePr>
        <p:xfrm>
          <a:off x="609600" y="1481138"/>
          <a:ext cx="109728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Mapping by RPLIDAR 1</a:t>
            </a:r>
            <a:endParaRPr lang="ko-KR" altLang="en-US" sz="3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816" t="19035" r="26976" b="33265"/>
          <a:stretch/>
        </p:blipFill>
        <p:spPr>
          <a:xfrm>
            <a:off x="4573582" y="2178824"/>
            <a:ext cx="3109657" cy="34572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462" t="25698" r="21771" b="20969"/>
          <a:stretch/>
        </p:blipFill>
        <p:spPr>
          <a:xfrm>
            <a:off x="8082250" y="2078627"/>
            <a:ext cx="3125586" cy="3657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424" t="26323" r="45940" b="41031"/>
          <a:stretch/>
        </p:blipFill>
        <p:spPr>
          <a:xfrm rot="5400000">
            <a:off x="684265" y="2580455"/>
            <a:ext cx="3657603" cy="28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795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제작된 </a:t>
            </a:r>
            <a:r>
              <a:rPr lang="en-US" altLang="ko-KR" sz="2400" dirty="0" smtClean="0"/>
              <a:t>Map</a:t>
            </a:r>
            <a:r>
              <a:rPr lang="ko-KR" altLang="en-US" sz="2400" dirty="0" smtClean="0"/>
              <a:t>은 </a:t>
            </a:r>
            <a:r>
              <a:rPr lang="en-US" altLang="ko-KR" sz="2400" dirty="0" smtClean="0"/>
              <a:t>Bag </a:t>
            </a:r>
            <a:r>
              <a:rPr lang="ko-KR" altLang="en-US" sz="2400" dirty="0" smtClean="0"/>
              <a:t>파일로 내보낼 수 있다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r>
              <a:rPr lang="ko-KR" altLang="en-US" sz="2400" dirty="0" smtClean="0"/>
              <a:t>저장된 </a:t>
            </a:r>
            <a:r>
              <a:rPr lang="en-US" altLang="ko-KR" sz="2400" dirty="0" smtClean="0"/>
              <a:t>bag </a:t>
            </a:r>
            <a:r>
              <a:rPr lang="ko-KR" altLang="en-US" sz="2400" dirty="0" smtClean="0"/>
              <a:t>파일에는 </a:t>
            </a:r>
            <a:r>
              <a:rPr lang="en-US" altLang="ko-KR" sz="2400" dirty="0" err="1" smtClean="0"/>
              <a:t>rviz</a:t>
            </a:r>
            <a:r>
              <a:rPr lang="ko-KR" altLang="en-US" sz="2400" dirty="0" smtClean="0"/>
              <a:t>에서 볼 수 있었던 모든 정보가 </a:t>
            </a:r>
            <a:r>
              <a:rPr lang="en-US" altLang="ko-KR" sz="2400" dirty="0" smtClean="0"/>
              <a:t>topic</a:t>
            </a:r>
            <a:r>
              <a:rPr lang="ko-KR" altLang="en-US" sz="2400" dirty="0" smtClean="0"/>
              <a:t>으로 기록되어 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확인할 </a:t>
            </a:r>
            <a:r>
              <a:rPr lang="en-US" altLang="ko-KR" sz="2400" dirty="0" smtClean="0"/>
              <a:t>topic</a:t>
            </a:r>
            <a:r>
              <a:rPr lang="ko-KR" altLang="en-US" sz="2400" dirty="0" smtClean="0"/>
              <a:t>은 현 위치를 나타내는 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tf</a:t>
            </a:r>
            <a:r>
              <a:rPr lang="ko-KR" altLang="en-US" sz="2400" dirty="0" smtClean="0"/>
              <a:t>와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scan</a:t>
            </a:r>
            <a:r>
              <a:rPr lang="ko-KR" altLang="en-US" sz="2400" dirty="0" smtClean="0"/>
              <a:t>된 </a:t>
            </a:r>
            <a:r>
              <a:rPr lang="en-US" altLang="ko-KR" sz="2400" dirty="0" err="1" smtClean="0"/>
              <a:t>lidar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데이터를 다루는 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slam_cloud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등이다</a:t>
            </a:r>
            <a:r>
              <a:rPr lang="en-US" altLang="ko-KR" sz="2400" dirty="0" smtClean="0"/>
              <a:t>.</a:t>
            </a:r>
            <a:r>
              <a:rPr lang="ko-KR" altLang="en-US" sz="2400" dirty="0"/>
              <a:t/>
            </a:r>
            <a:br>
              <a:rPr lang="ko-KR" altLang="en-US" sz="2400" dirty="0"/>
            </a:br>
            <a:endParaRPr lang="en-US" altLang="ko-KR" sz="24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Mapping by RPLIDAR 2</a:t>
            </a:r>
            <a:endParaRPr lang="ko-KR" altLang="en-US" sz="34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58406013"/>
              </p:ext>
            </p:extLst>
          </p:nvPr>
        </p:nvGraphicFramePr>
        <p:xfrm>
          <a:off x="7364186" y="1453243"/>
          <a:ext cx="1861457" cy="434340"/>
        </p:xfrm>
        <a:graphic>
          <a:graphicData uri="http://schemas.openxmlformats.org/drawingml/2006/table">
            <a:tbl>
              <a:tblPr/>
              <a:tblGrid>
                <a:gridCol w="1861457"/>
              </a:tblGrid>
              <a:tr h="230232">
                <a:tc>
                  <a:txBody>
                    <a:bodyPr/>
                    <a:lstStyle/>
                    <a:p>
                      <a:pPr fontAlgn="base"/>
                      <a:r>
                        <a:rPr lang="en-US" sz="1600" i="0" dirty="0" err="1">
                          <a:solidFill>
                            <a:srgbClr val="333333"/>
                          </a:solidFill>
                          <a:effectLst/>
                          <a:latin typeface="se-nanumgothic"/>
                        </a:rPr>
                        <a:t>rosbag</a:t>
                      </a:r>
                      <a:r>
                        <a:rPr lang="en-US" sz="1600" i="0" dirty="0">
                          <a:solidFill>
                            <a:srgbClr val="333333"/>
                          </a:solidFill>
                          <a:effectLst/>
                          <a:latin typeface="se-nanumgothic"/>
                        </a:rPr>
                        <a:t> record -a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5F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03311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38122" y="1221687"/>
            <a:ext cx="4477789" cy="5452852"/>
          </a:xfrm>
          <a:prstGeom prst="rect">
            <a:avLst/>
          </a:prstGeom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제작된 </a:t>
            </a:r>
            <a:r>
              <a:rPr lang="en-US" altLang="ko-KR" sz="2400" dirty="0" smtClean="0"/>
              <a:t>bag </a:t>
            </a:r>
            <a:r>
              <a:rPr lang="ko-KR" altLang="en-US" sz="2400" dirty="0" smtClean="0"/>
              <a:t>파일에서 </a:t>
            </a:r>
            <a:r>
              <a:rPr lang="en-US" altLang="ko-KR" sz="2400" dirty="0" smtClean="0"/>
              <a:t>topic</a:t>
            </a:r>
            <a:r>
              <a:rPr lang="ko-KR" altLang="en-US" sz="2400" dirty="0" smtClean="0"/>
              <a:t>과 </a:t>
            </a:r>
            <a:r>
              <a:rPr lang="en-US" altLang="ko-KR" sz="2400" dirty="0" err="1" smtClean="0"/>
              <a:t>msg</a:t>
            </a:r>
            <a:r>
              <a:rPr lang="ko-KR" altLang="en-US" sz="2400" dirty="0" smtClean="0"/>
              <a:t>로 필요한</a:t>
            </a:r>
            <a:endParaRPr lang="en-US" altLang="ko-KR" sz="2400" dirty="0" smtClean="0"/>
          </a:p>
          <a:p>
            <a:pPr marL="109728" indent="0">
              <a:buNone/>
            </a:pPr>
            <a:r>
              <a:rPr lang="ko-KR" altLang="en-US" sz="2400" dirty="0" smtClean="0"/>
              <a:t>데이터를 찾아낸다</a:t>
            </a:r>
            <a:r>
              <a:rPr lang="en-US" altLang="ko-KR" sz="2400" dirty="0" smtClean="0"/>
              <a:t>.</a:t>
            </a:r>
          </a:p>
          <a:p>
            <a:pPr marL="109728" indent="0">
              <a:buNone/>
            </a:pPr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Python filename.py &gt; data.txt</a:t>
            </a:r>
            <a:r>
              <a:rPr lang="ko-KR" altLang="en-US" sz="2400" dirty="0" smtClean="0"/>
              <a:t> 로</a:t>
            </a:r>
            <a:endParaRPr lang="en-US" altLang="ko-KR" sz="2400" dirty="0" smtClean="0"/>
          </a:p>
          <a:p>
            <a:pPr marL="109728" indent="0">
              <a:buNone/>
            </a:pPr>
            <a:r>
              <a:rPr lang="ko-KR" altLang="en-US" sz="2400" dirty="0" smtClean="0"/>
              <a:t>찾아낸 </a:t>
            </a:r>
            <a:r>
              <a:rPr lang="en-US" altLang="ko-KR" sz="2400" dirty="0" err="1" smtClean="0"/>
              <a:t>msg</a:t>
            </a:r>
            <a:r>
              <a:rPr lang="ko-KR" altLang="en-US" sz="2400" dirty="0" smtClean="0"/>
              <a:t>데이터를 텍스트 파일로 저장하여 </a:t>
            </a:r>
            <a:endParaRPr lang="en-US" altLang="ko-KR" sz="2400" dirty="0" smtClean="0"/>
          </a:p>
          <a:p>
            <a:pPr marL="109728" indent="0">
              <a:buNone/>
            </a:pPr>
            <a:r>
              <a:rPr lang="ko-KR" altLang="en-US" sz="2400" dirty="0" smtClean="0"/>
              <a:t>사용할 수 있도록 준비시킨다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Mapping by RPLIDAR 3</a:t>
            </a:r>
            <a:endParaRPr lang="ko-KR" altLang="en-US" sz="3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43049" y="1221687"/>
            <a:ext cx="5006595" cy="19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9745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Decawave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Bluetooth </a:t>
            </a:r>
            <a:r>
              <a:rPr lang="ko-KR" altLang="en-US" dirty="0" smtClean="0"/>
              <a:t>기반</a:t>
            </a:r>
            <a:r>
              <a:rPr lang="en-US" altLang="ko-KR" dirty="0" smtClean="0"/>
              <a:t>, pivot</a:t>
            </a:r>
            <a:r>
              <a:rPr lang="ko-KR" altLang="en-US" dirty="0" smtClean="0"/>
              <a:t>으로부터의 거리를 확인하여 </a:t>
            </a:r>
            <a:r>
              <a:rPr lang="en-US" altLang="ko-KR" dirty="0" smtClean="0"/>
              <a:t>target</a:t>
            </a:r>
            <a:r>
              <a:rPr lang="ko-KR" altLang="en-US" dirty="0" smtClean="0"/>
              <a:t>의 위치를 확인해주는 장비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터미널 창에서 초기설정 및 </a:t>
            </a:r>
            <a:r>
              <a:rPr lang="ko-KR" altLang="en-US" dirty="0" err="1" smtClean="0"/>
              <a:t>타겟의</a:t>
            </a:r>
            <a:r>
              <a:rPr lang="ko-KR" altLang="en-US" dirty="0" smtClean="0"/>
              <a:t> 좌표를 실시간으로 확인할 수 있음을 확인하였다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-&gt;</a:t>
            </a:r>
            <a:r>
              <a:rPr lang="ko-KR" altLang="en-US" dirty="0" smtClean="0">
                <a:solidFill>
                  <a:srgbClr val="FF0000"/>
                </a:solidFill>
              </a:rPr>
              <a:t>어느 정도로 정확한지는 확인예정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 smtClean="0"/>
              <a:t>운전자 위치인식 </a:t>
            </a:r>
            <a:r>
              <a:rPr lang="en-US" altLang="ko-KR" sz="3400" dirty="0" smtClean="0"/>
              <a:t>- </a:t>
            </a:r>
            <a:r>
              <a:rPr lang="en-US" altLang="ko-KR" sz="3400" dirty="0" err="1" smtClean="0"/>
              <a:t>Decawave</a:t>
            </a:r>
            <a:r>
              <a:rPr lang="en-US" altLang="ko-KR" sz="3400" dirty="0" smtClean="0"/>
              <a:t> </a:t>
            </a:r>
            <a:r>
              <a:rPr lang="ko-KR" altLang="en-US" sz="3400" dirty="0" smtClean="0"/>
              <a:t>동작시험 </a:t>
            </a:r>
            <a:r>
              <a:rPr lang="en-US" altLang="ko-KR" sz="3400" dirty="0" smtClean="0"/>
              <a:t>1</a:t>
            </a:r>
            <a:endParaRPr lang="ko-KR" altLang="en-US" sz="3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62918" y="3580943"/>
            <a:ext cx="3839111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7107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target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pivot</a:t>
            </a:r>
            <a:r>
              <a:rPr lang="ko-KR" altLang="en-US" dirty="0" smtClean="0"/>
              <a:t>의 위치를 </a:t>
            </a:r>
            <a:r>
              <a:rPr lang="ko-KR" altLang="en-US" dirty="0" err="1" smtClean="0"/>
              <a:t>시각화해주는</a:t>
            </a:r>
            <a:r>
              <a:rPr lang="ko-KR" altLang="en-US" dirty="0" smtClean="0"/>
              <a:t> 어플리케이션을 사용한 모습이다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사진과 같이 실시간으로 </a:t>
            </a:r>
            <a:r>
              <a:rPr lang="en-US" altLang="ko-KR" dirty="0" smtClean="0"/>
              <a:t>target</a:t>
            </a:r>
            <a:r>
              <a:rPr lang="ko-KR" altLang="en-US" dirty="0" smtClean="0"/>
              <a:t>의 위치를 확인할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 smtClean="0"/>
              <a:t>운전자 위치인식 </a:t>
            </a:r>
            <a:r>
              <a:rPr lang="en-US" altLang="ko-KR" sz="3400" dirty="0" smtClean="0"/>
              <a:t>- </a:t>
            </a:r>
            <a:r>
              <a:rPr lang="en-US" altLang="ko-KR" sz="3400" dirty="0" err="1" smtClean="0"/>
              <a:t>DecaWave</a:t>
            </a:r>
            <a:r>
              <a:rPr lang="en-US" altLang="ko-KR" sz="3400" dirty="0" smtClean="0"/>
              <a:t> </a:t>
            </a:r>
            <a:r>
              <a:rPr lang="ko-KR" altLang="en-US" sz="3400" dirty="0" smtClean="0"/>
              <a:t>동작시험 </a:t>
            </a:r>
            <a:r>
              <a:rPr lang="en-US" altLang="ko-KR" sz="3400" dirty="0" smtClean="0"/>
              <a:t>2</a:t>
            </a:r>
            <a:endParaRPr lang="ko-KR" altLang="en-US" sz="3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28559" y="3468887"/>
            <a:ext cx="3450463" cy="31759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72083" y="3469710"/>
            <a:ext cx="3480670" cy="317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1704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JetPack</a:t>
            </a:r>
            <a:r>
              <a:rPr lang="en-US" altLang="ko-KR" dirty="0" smtClean="0"/>
              <a:t> 4.3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cuda</a:t>
            </a:r>
            <a:r>
              <a:rPr lang="en-US" altLang="ko-KR" dirty="0" smtClean="0"/>
              <a:t> 10.0 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cudnn</a:t>
            </a:r>
            <a:r>
              <a:rPr lang="en-US" altLang="ko-KR" dirty="0" smtClean="0"/>
              <a:t> 7.6.5,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4.1.1</a:t>
            </a:r>
            <a:r>
              <a:rPr lang="ko-KR" altLang="en-US" dirty="0" smtClean="0"/>
              <a:t>을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따라서 인스톨 할 시에 </a:t>
            </a:r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변경이 </a:t>
            </a:r>
            <a:r>
              <a:rPr lang="ko-KR" altLang="en-US" dirty="0" smtClean="0"/>
              <a:t>필요하다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 </a:t>
            </a:r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45142" y="3411826"/>
            <a:ext cx="3701716" cy="276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0490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graphicFrame>
        <p:nvGraphicFramePr>
          <p:cNvPr id="13" name="내용 개체 틀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703296768"/>
              </p:ext>
            </p:extLst>
          </p:nvPr>
        </p:nvGraphicFramePr>
        <p:xfrm>
          <a:off x="609600" y="1481329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531262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en-US" altLang="ko-KR" dirty="0" smtClean="0"/>
              <a:t>. NVIDIA</a:t>
            </a:r>
            <a:r>
              <a:rPr lang="ko-KR" altLang="en-US" dirty="0" smtClean="0"/>
              <a:t>홈페이지에서</a:t>
            </a:r>
            <a:r>
              <a:rPr lang="en-US" altLang="ko-KR" dirty="0" smtClean="0"/>
              <a:t> </a:t>
            </a:r>
            <a:r>
              <a:rPr lang="en-US" altLang="ko-KR" dirty="0" smtClean="0"/>
              <a:t>Jetson TX1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GPU capability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5.3,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TX2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GPU capability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6.2</a:t>
            </a:r>
            <a:r>
              <a:rPr lang="ko-KR" altLang="en-US" dirty="0" smtClean="0"/>
              <a:t>임을 확인할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 </a:t>
            </a:r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2724944"/>
            <a:ext cx="9701463" cy="370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5899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4.1.1 </a:t>
            </a:r>
            <a:r>
              <a:rPr lang="ko-KR" altLang="en-US" dirty="0" smtClean="0"/>
              <a:t>버전은 명령어가 </a:t>
            </a:r>
            <a:r>
              <a:rPr lang="ko-KR" altLang="en-US" dirty="0" smtClean="0"/>
              <a:t>달라서 </a:t>
            </a:r>
            <a:r>
              <a:rPr lang="en-US" altLang="ko-KR" dirty="0" err="1" smtClean="0"/>
              <a:t>pkg-config</a:t>
            </a:r>
            <a:r>
              <a:rPr lang="en-US" altLang="ko-KR" dirty="0" smtClean="0"/>
              <a:t> opencv4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이용해야한다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 </a:t>
            </a:r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2682791"/>
            <a:ext cx="10748339" cy="286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3968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Opencv</a:t>
            </a:r>
            <a:r>
              <a:rPr lang="en-US" altLang="ko-KR" dirty="0" smtClean="0"/>
              <a:t> 4.1.1</a:t>
            </a:r>
            <a:r>
              <a:rPr lang="ko-KR" altLang="en-US" dirty="0" smtClean="0"/>
              <a:t>버전은 </a:t>
            </a:r>
            <a:r>
              <a:rPr lang="en-US" altLang="ko-KR" dirty="0" err="1" smtClean="0"/>
              <a:t>lplImage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삭제되어 </a:t>
            </a:r>
            <a:r>
              <a:rPr lang="en-US" altLang="ko-KR" dirty="0" err="1" smtClean="0"/>
              <a:t>Makefile</a:t>
            </a:r>
            <a:r>
              <a:rPr lang="ko-KR" altLang="en-US" dirty="0" smtClean="0"/>
              <a:t>만 수정할 경우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여전히 오류 발생</a:t>
            </a:r>
            <a:endParaRPr lang="en-US" altLang="ko-KR" dirty="0" smtClean="0"/>
          </a:p>
          <a:p>
            <a:r>
              <a:rPr lang="en-US" altLang="ko-KR" dirty="0" smtClean="0"/>
              <a:t>-&gt; image_opencv.cpp</a:t>
            </a:r>
            <a:r>
              <a:rPr lang="ko-KR" altLang="en-US" dirty="0" smtClean="0"/>
              <a:t>의 전체적인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수정 필요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 </a:t>
            </a:r>
            <a:r>
              <a:rPr lang="en-US" altLang="ko-KR" dirty="0" err="1" smtClean="0"/>
              <a:t>Src</a:t>
            </a:r>
            <a:r>
              <a:rPr lang="ko-KR" altLang="en-US" dirty="0" smtClean="0"/>
              <a:t>폴더 안에 </a:t>
            </a:r>
            <a:r>
              <a:rPr lang="en-US" altLang="ko-KR" dirty="0" smtClean="0"/>
              <a:t>image_opencv.cpp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1314608"/>
            <a:ext cx="3962400" cy="554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7378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58390" y="2367643"/>
            <a:ext cx="8824010" cy="3639649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Yolov3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Webcam</a:t>
            </a:r>
            <a:r>
              <a:rPr lang="ko-KR" altLang="en-US" dirty="0" smtClean="0"/>
              <a:t>을 사용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altLang="ko-KR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Yolov3</a:t>
            </a:r>
            <a:r>
              <a:rPr lang="ko-KR" altLang="en-US" sz="2700" dirty="0" smtClean="0"/>
              <a:t>와</a:t>
            </a:r>
            <a:r>
              <a:rPr lang="en-US" altLang="ko-KR" sz="2700" dirty="0" smtClean="0"/>
              <a:t> </a:t>
            </a:r>
            <a:r>
              <a:rPr lang="en-US" altLang="ko-KR" sz="2700" dirty="0" smtClean="0"/>
              <a:t>Webcam</a:t>
            </a:r>
            <a:r>
              <a:rPr lang="ko-KR" altLang="en-US" sz="2700" dirty="0" smtClean="0"/>
              <a:t>을 사용해 </a:t>
            </a:r>
            <a:r>
              <a:rPr lang="en-US" altLang="ko-KR" sz="2700" dirty="0" smtClean="0"/>
              <a:t>TX2 </a:t>
            </a:r>
            <a:r>
              <a:rPr lang="ko-KR" altLang="en-US" sz="2700" dirty="0" smtClean="0"/>
              <a:t>보드에서 돌려본 결과 정확성은 높으나 </a:t>
            </a:r>
            <a:r>
              <a:rPr lang="en-US" altLang="ko-KR" sz="2700" dirty="0" smtClean="0"/>
              <a:t>FPS</a:t>
            </a:r>
            <a:r>
              <a:rPr lang="ko-KR" altLang="en-US" sz="2700" dirty="0" smtClean="0"/>
              <a:t>가 약 </a:t>
            </a:r>
            <a:r>
              <a:rPr lang="en-US" altLang="ko-KR" sz="2700" dirty="0" smtClean="0"/>
              <a:t>2~3</a:t>
            </a:r>
            <a:r>
              <a:rPr lang="ko-KR" altLang="en-US" sz="2700" dirty="0" smtClean="0"/>
              <a:t>이 나오고있음을 확인했다</a:t>
            </a:r>
            <a:r>
              <a:rPr lang="en-US" altLang="ko-KR" sz="2700" dirty="0" smtClean="0"/>
              <a:t>.</a:t>
            </a: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5223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TensorRT</a:t>
            </a:r>
            <a:r>
              <a:rPr lang="en-US" altLang="ko-KR" dirty="0" smtClean="0"/>
              <a:t> defined as part high-performance inference optimizer and part runtime engine.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 smtClean="0"/>
              <a:t>TensorRT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xmlns="" id="{520C32F9-7243-4EC3-8CD4-0FC32696F15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7128" y="2689715"/>
            <a:ext cx="10997744" cy="14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9889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600" dirty="0" smtClean="0"/>
              <a:t>Sample </a:t>
            </a:r>
            <a:r>
              <a:rPr lang="ko-KR" altLang="en-US" sz="2600" dirty="0" smtClean="0"/>
              <a:t>중 하나인 </a:t>
            </a:r>
            <a:r>
              <a:rPr lang="en-US" altLang="ko-KR" sz="2600" dirty="0" err="1" smtClean="0"/>
              <a:t>uff_ssd</a:t>
            </a:r>
            <a:r>
              <a:rPr lang="ko-KR" altLang="en-US" sz="2600" dirty="0" smtClean="0"/>
              <a:t>를 이용하여 </a:t>
            </a:r>
            <a:r>
              <a:rPr lang="ko-KR" altLang="en-US" sz="2600" dirty="0" err="1" smtClean="0"/>
              <a:t>두개의</a:t>
            </a:r>
            <a:r>
              <a:rPr lang="ko-KR" altLang="en-US" sz="2600" dirty="0" smtClean="0"/>
              <a:t> 사진을 작동시켜본 결과</a:t>
            </a:r>
            <a:r>
              <a:rPr lang="en-US" altLang="ko-KR" sz="2600" dirty="0" smtClean="0"/>
              <a:t>FP32 </a:t>
            </a:r>
            <a:r>
              <a:rPr lang="ko-KR" altLang="en-US" sz="2600" dirty="0" smtClean="0"/>
              <a:t>와 </a:t>
            </a:r>
            <a:r>
              <a:rPr lang="en-US" altLang="ko-KR" sz="2600" dirty="0" smtClean="0"/>
              <a:t>FP16</a:t>
            </a:r>
            <a:r>
              <a:rPr lang="ko-KR" altLang="en-US" sz="2600" dirty="0" smtClean="0"/>
              <a:t>은 정확도에서 차이가 거의 없었고 시간차이가 약 </a:t>
            </a:r>
            <a:r>
              <a:rPr lang="en-US" altLang="ko-KR" sz="2600" dirty="0" smtClean="0"/>
              <a:t>3ms</a:t>
            </a:r>
            <a:r>
              <a:rPr lang="ko-KR" altLang="en-US" sz="2600" dirty="0" smtClean="0"/>
              <a:t>밖에 안나왔음을 확인할 수 있다</a:t>
            </a:r>
            <a:r>
              <a:rPr lang="en-US" altLang="ko-KR" sz="2600" dirty="0" smtClean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 smtClean="0"/>
              <a:t>TensorRT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889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기본적인 자율주행을 구현하여 언제 어디서든 안전하게 운행이 가능하도록 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</a:t>
            </a:r>
            <a:r>
              <a:rPr lang="en-US" altLang="ko-KR" dirty="0" smtClean="0"/>
              <a:t> Slam </a:t>
            </a:r>
            <a:r>
              <a:rPr lang="ko-KR" altLang="en-US" dirty="0" smtClean="0"/>
              <a:t>을 완성하여 자동 주차할 위치를 찾도록 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3. Yolo</a:t>
            </a:r>
            <a:r>
              <a:rPr lang="ko-KR" altLang="en-US" dirty="0" smtClean="0"/>
              <a:t>를 최적화하여 반응속도 향상에 </a:t>
            </a:r>
            <a:r>
              <a:rPr lang="ko-KR" altLang="en-US" dirty="0" err="1" smtClean="0"/>
              <a:t>신경쓴다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운전자를 인식하여 자동차가 스스로 움직일 수 있도록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향후 개발 방향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889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Host PC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TX</a:t>
            </a:r>
            <a:r>
              <a:rPr lang="ko-KR" altLang="en-US" dirty="0" smtClean="0"/>
              <a:t>보드 접근과 호환성을 위해 멀티부팅이 가능하도록 준비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파티션 분할 후</a:t>
            </a:r>
            <a:r>
              <a:rPr lang="en-US" altLang="ko-KR" dirty="0" smtClean="0"/>
              <a:t> Ubuntu </a:t>
            </a:r>
            <a:r>
              <a:rPr lang="en-US" altLang="ko-KR" dirty="0" err="1" smtClean="0"/>
              <a:t>iso</a:t>
            </a:r>
            <a:r>
              <a:rPr lang="ko-KR" altLang="en-US" dirty="0" smtClean="0"/>
              <a:t>파일을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준비하여 설치했다</a:t>
            </a:r>
            <a:r>
              <a:rPr lang="en-US" altLang="ko-KR" dirty="0" smtClean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400" dirty="0" smtClean="0"/>
              <a:t>Basic Configuration 1</a:t>
            </a:r>
            <a:br>
              <a:rPr lang="en-US" altLang="ko-KR" sz="3400" dirty="0" smtClean="0"/>
            </a:br>
            <a:r>
              <a:rPr lang="en-US" altLang="ko-KR" sz="3400" dirty="0" smtClean="0"/>
              <a:t>- Multi booting</a:t>
            </a:r>
            <a:endParaRPr lang="ko-KR" altLang="en-US" sz="3400" dirty="0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5855367" y="2277978"/>
            <a:ext cx="19401187" cy="66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503861464" descr="EMB000025a4488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89294" y="2781918"/>
            <a:ext cx="5358063" cy="384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490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Nvidia</a:t>
            </a:r>
            <a:r>
              <a:rPr lang="ko-KR" altLang="en-US" dirty="0" smtClean="0"/>
              <a:t>에서 제공하는 </a:t>
            </a:r>
            <a:r>
              <a:rPr lang="en-US" altLang="ko-KR" dirty="0" smtClean="0"/>
              <a:t>SDK</a:t>
            </a:r>
            <a:r>
              <a:rPr lang="ko-KR" altLang="en-US" dirty="0" smtClean="0"/>
              <a:t> </a:t>
            </a:r>
            <a:r>
              <a:rPr lang="en-US" altLang="ko-KR" dirty="0" smtClean="0"/>
              <a:t>Manager</a:t>
            </a:r>
            <a:r>
              <a:rPr lang="ko-KR" altLang="en-US" dirty="0" smtClean="0"/>
              <a:t>를 설치하여 </a:t>
            </a:r>
            <a:r>
              <a:rPr lang="en-US" altLang="ko-KR" dirty="0" smtClean="0"/>
              <a:t>TX</a:t>
            </a:r>
            <a:r>
              <a:rPr lang="ko-KR" altLang="en-US" dirty="0" smtClean="0"/>
              <a:t>보드에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와 기타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연구를 위한 패키지 </a:t>
            </a:r>
            <a:r>
              <a:rPr lang="en-US" altLang="ko-KR" dirty="0" smtClean="0"/>
              <a:t>[Jetpack]</a:t>
            </a:r>
            <a:r>
              <a:rPr lang="ko-KR" altLang="en-US" dirty="0" smtClean="0"/>
              <a:t>을</a:t>
            </a:r>
            <a:r>
              <a:rPr lang="en-US" altLang="ko-KR" dirty="0"/>
              <a:t> </a:t>
            </a:r>
            <a:r>
              <a:rPr lang="ko-KR" altLang="en-US" dirty="0" smtClean="0"/>
              <a:t>설치한다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400" dirty="0" smtClean="0"/>
              <a:t>Basic Configuration 2</a:t>
            </a:r>
            <a:br>
              <a:rPr lang="en-US" altLang="ko-KR" sz="3400" dirty="0" smtClean="0"/>
            </a:br>
            <a:r>
              <a:rPr lang="en-US" altLang="ko-KR" sz="3400" dirty="0" smtClean="0"/>
              <a:t>- Jetpack (board flash &amp; install)</a:t>
            </a:r>
            <a:endParaRPr lang="ko-KR" altLang="en-US" sz="3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17633" y="2546474"/>
            <a:ext cx="6680548" cy="37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735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내부 메모리용량문제로 다른 작업에</a:t>
            </a:r>
            <a:endParaRPr lang="en-US" altLang="ko-KR" dirty="0" smtClean="0"/>
          </a:p>
          <a:p>
            <a:pPr marL="109728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불편을 겪지 않도록 </a:t>
            </a:r>
            <a:r>
              <a:rPr lang="en-US" altLang="ko-KR" dirty="0" err="1" smtClean="0"/>
              <a:t>sdcard</a:t>
            </a:r>
            <a:r>
              <a:rPr lang="ko-KR" altLang="en-US" dirty="0" smtClean="0"/>
              <a:t>로 </a:t>
            </a:r>
            <a:endParaRPr lang="en-US" altLang="ko-KR" dirty="0" smtClean="0"/>
          </a:p>
          <a:p>
            <a:pPr marL="109728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부트디스크를 이전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Basic Configuration 3</a:t>
            </a:r>
            <a:br>
              <a:rPr lang="en-US" altLang="ko-KR" sz="3400" dirty="0" smtClean="0"/>
            </a:br>
            <a:r>
              <a:rPr lang="en-US" altLang="ko-KR" sz="3400" dirty="0" smtClean="0"/>
              <a:t>- Boot on </a:t>
            </a:r>
            <a:r>
              <a:rPr lang="en-US" altLang="ko-KR" sz="3400" dirty="0" err="1" smtClean="0"/>
              <a:t>sdcard</a:t>
            </a:r>
            <a:endParaRPr lang="ko-KR" altLang="en-US" sz="3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0448" y="1142552"/>
            <a:ext cx="4674959" cy="28926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42515" y="4035183"/>
            <a:ext cx="6925642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2244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249980687"/>
              </p:ext>
            </p:extLst>
          </p:nvPr>
        </p:nvGraphicFramePr>
        <p:xfrm>
          <a:off x="609600" y="1481138"/>
          <a:ext cx="109728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 smtClean="0"/>
              <a:t>자율주행 알고리즘 </a:t>
            </a:r>
            <a:r>
              <a:rPr lang="en-US" altLang="ko-KR" sz="3400" dirty="0" smtClean="0"/>
              <a:t>- </a:t>
            </a:r>
            <a:r>
              <a:rPr lang="ko-KR" altLang="en-US" sz="3400" dirty="0" smtClean="0"/>
              <a:t>차선인식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xmlns="" val="335908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595974411"/>
              </p:ext>
            </p:extLst>
          </p:nvPr>
        </p:nvGraphicFramePr>
        <p:xfrm>
          <a:off x="838200" y="143731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sz="3400" dirty="0"/>
              <a:t>ROI(</a:t>
            </a:r>
            <a:r>
              <a:rPr lang="ko-KR" altLang="en-US" sz="3400" dirty="0"/>
              <a:t>관심영역</a:t>
            </a:r>
            <a:r>
              <a:rPr lang="en-US" altLang="ko-KR" sz="3400" dirty="0"/>
              <a:t>)</a:t>
            </a:r>
            <a:r>
              <a:rPr lang="ko-KR" altLang="en-US" sz="3400" dirty="0"/>
              <a:t>설정</a:t>
            </a:r>
            <a:endParaRPr lang="en-US" altLang="ko-KR" sz="3400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xmlns="" val="2296444779"/>
              </p:ext>
            </p:extLst>
          </p:nvPr>
        </p:nvGraphicFramePr>
        <p:xfrm>
          <a:off x="137786" y="4283901"/>
          <a:ext cx="11937304" cy="237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83901" y="4972017"/>
            <a:ext cx="3645073" cy="100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3980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020403933"/>
              </p:ext>
            </p:extLst>
          </p:nvPr>
        </p:nvGraphicFramePr>
        <p:xfrm>
          <a:off x="609600" y="1481138"/>
          <a:ext cx="109728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Canny edge &amp; Hough</a:t>
            </a:r>
            <a:endParaRPr lang="ko-KR" altLang="en-US" sz="3400" dirty="0"/>
          </a:p>
        </p:txBody>
      </p:sp>
      <p:sp>
        <p:nvSpPr>
          <p:cNvPr id="3" name="TextBox 2"/>
          <p:cNvSpPr txBox="1"/>
          <p:nvPr/>
        </p:nvSpPr>
        <p:spPr>
          <a:xfrm>
            <a:off x="1803749" y="5807631"/>
            <a:ext cx="816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Blur </a:t>
            </a:r>
            <a:r>
              <a:rPr lang="ko-KR" altLang="en-US" dirty="0" smtClean="0"/>
              <a:t>시킨 원본이미지의 픽셀 에지 강도를 비교하여 </a:t>
            </a:r>
            <a:r>
              <a:rPr lang="en-US" altLang="ko-KR" dirty="0" smtClean="0"/>
              <a:t>edge</a:t>
            </a:r>
            <a:r>
              <a:rPr lang="ko-KR" altLang="en-US" dirty="0" smtClean="0"/>
              <a:t>를 찾고</a:t>
            </a:r>
            <a:r>
              <a:rPr lang="en-US" altLang="ko-KR" dirty="0" smtClean="0"/>
              <a:t>, </a:t>
            </a:r>
          </a:p>
          <a:p>
            <a:r>
              <a:rPr lang="en-US" altLang="ko-KR" dirty="0"/>
              <a:t>	</a:t>
            </a:r>
            <a:r>
              <a:rPr lang="ko-KR" altLang="en-US" dirty="0" smtClean="0"/>
              <a:t>찾아낸 </a:t>
            </a:r>
            <a:r>
              <a:rPr lang="en-US" altLang="ko-KR" dirty="0" smtClean="0"/>
              <a:t>edge</a:t>
            </a:r>
            <a:r>
              <a:rPr lang="ko-KR" altLang="en-US" dirty="0" smtClean="0"/>
              <a:t>데이터를 </a:t>
            </a:r>
            <a:r>
              <a:rPr lang="en-US" altLang="ko-KR" dirty="0" err="1" smtClean="0"/>
              <a:t>hough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좌표계로</a:t>
            </a:r>
            <a:r>
              <a:rPr lang="ko-KR" altLang="en-US" dirty="0" smtClean="0"/>
              <a:t> 바꾸어 직선여부를 판단한다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3381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53842" y="3094107"/>
            <a:ext cx="5328557" cy="2913185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 smtClean="0"/>
              <a:t>대표직선검출</a:t>
            </a:r>
            <a:endParaRPr lang="ko-KR" altLang="en-US" sz="3400" dirty="0"/>
          </a:p>
        </p:txBody>
      </p:sp>
      <p:sp>
        <p:nvSpPr>
          <p:cNvPr id="5" name="TextBox 4"/>
          <p:cNvSpPr txBox="1"/>
          <p:nvPr/>
        </p:nvSpPr>
        <p:spPr>
          <a:xfrm>
            <a:off x="1009911" y="1893778"/>
            <a:ext cx="10172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Hough</a:t>
            </a:r>
            <a:r>
              <a:rPr lang="ko-KR" altLang="en-US" dirty="0" smtClean="0"/>
              <a:t>로 정리된 직선들 중 가장 대표성을 띄는 직선을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패키지의 </a:t>
            </a:r>
            <a:r>
              <a:rPr lang="en-US" altLang="ko-KR" dirty="0" smtClean="0"/>
              <a:t>squeeze</a:t>
            </a:r>
            <a:r>
              <a:rPr lang="ko-KR" altLang="en-US" dirty="0" smtClean="0"/>
              <a:t>함수를 사용해 추려낸다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en-US" dirty="0" smtClean="0"/>
              <a:t>사진은 추려낸 두 직선을 시각화 한 것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3582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354</TotalTime>
  <Words>564</Words>
  <Application>Microsoft Office PowerPoint</Application>
  <PresentationFormat>사용자 지정</PresentationFormat>
  <Paragraphs>113</Paragraphs>
  <Slides>26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광장</vt:lpstr>
      <vt:lpstr>4조 1~2월 활동 내역 발표자료</vt:lpstr>
      <vt:lpstr>개요</vt:lpstr>
      <vt:lpstr>Basic Configuration 1 - Multi booting</vt:lpstr>
      <vt:lpstr>Basic Configuration 2 - Jetpack (board flash &amp; install)</vt:lpstr>
      <vt:lpstr>Basic Configuration 3 - Boot on sdcard</vt:lpstr>
      <vt:lpstr>자율주행 알고리즘 - 차선인식</vt:lpstr>
      <vt:lpstr>ROI(관심영역)설정</vt:lpstr>
      <vt:lpstr>Canny edge &amp; Hough</vt:lpstr>
      <vt:lpstr>대표직선검출</vt:lpstr>
      <vt:lpstr>Steering </vt:lpstr>
      <vt:lpstr>SLAM</vt:lpstr>
      <vt:lpstr>Scanning by RPLIDAR 1</vt:lpstr>
      <vt:lpstr>Scanning by RPLIDAR 2</vt:lpstr>
      <vt:lpstr>Mapping by RPLIDAR 1</vt:lpstr>
      <vt:lpstr>Mapping by RPLIDAR 2</vt:lpstr>
      <vt:lpstr>Mapping by RPLIDAR 3</vt:lpstr>
      <vt:lpstr>운전자 위치인식 - Decawave 동작시험 1</vt:lpstr>
      <vt:lpstr>운전자 위치인식 - DecaWave 동작시험 2</vt:lpstr>
      <vt:lpstr>YOLO Makefile 설정</vt:lpstr>
      <vt:lpstr>YOLO Makefile 설정</vt:lpstr>
      <vt:lpstr>YOLO Makefile 설정</vt:lpstr>
      <vt:lpstr>YOLO Src폴더 안에 image_opencv.cpp 설정</vt:lpstr>
      <vt:lpstr>Yolov3와 Webcam을 사용</vt:lpstr>
      <vt:lpstr>TensorRT</vt:lpstr>
      <vt:lpstr>TensorRT</vt:lpstr>
      <vt:lpstr>향후 개발 방향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이준석</cp:lastModifiedBy>
  <cp:revision>86</cp:revision>
  <dcterms:created xsi:type="dcterms:W3CDTF">2020-02-26T09:11:29Z</dcterms:created>
  <dcterms:modified xsi:type="dcterms:W3CDTF">2020-02-27T06:42:36Z</dcterms:modified>
</cp:coreProperties>
</file>